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4"/>
  </p:notesMasterIdLst>
  <p:sldIdLst>
    <p:sldId id="256" r:id="rId2"/>
    <p:sldId id="257" r:id="rId3"/>
    <p:sldId id="278" r:id="rId4"/>
    <p:sldId id="262" r:id="rId5"/>
    <p:sldId id="258" r:id="rId6"/>
    <p:sldId id="265" r:id="rId7"/>
    <p:sldId id="263" r:id="rId8"/>
    <p:sldId id="259" r:id="rId9"/>
    <p:sldId id="264" r:id="rId10"/>
    <p:sldId id="270" r:id="rId11"/>
    <p:sldId id="267" r:id="rId12"/>
    <p:sldId id="269" r:id="rId13"/>
    <p:sldId id="280" r:id="rId14"/>
    <p:sldId id="271" r:id="rId15"/>
    <p:sldId id="272" r:id="rId16"/>
    <p:sldId id="274" r:id="rId17"/>
    <p:sldId id="279" r:id="rId18"/>
    <p:sldId id="273" r:id="rId19"/>
    <p:sldId id="275" r:id="rId20"/>
    <p:sldId id="276" r:id="rId21"/>
    <p:sldId id="277" r:id="rId22"/>
    <p:sldId id="268" r:id="rId2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288" autoAdjust="0"/>
    <p:restoredTop sz="94660"/>
  </p:normalViewPr>
  <p:slideViewPr>
    <p:cSldViewPr>
      <p:cViewPr varScale="1">
        <p:scale>
          <a:sx n="50" d="100"/>
          <a:sy n="50" d="100"/>
        </p:scale>
        <p:origin x="-1277" y="-67"/>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F1C45A0-3A83-471C-B8B3-D3F5D5853A9E}" type="datetimeFigureOut">
              <a:rPr lang="en-US" smtClean="0"/>
              <a:pPr/>
              <a:t>15/06/2012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2B2D182-3DA4-4DF7-AD78-62A8973A72D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p:spPr>
        <p:txBody>
          <a:bodyPr/>
          <a:lstStyle/>
          <a:p>
            <a:fld id="{8E8EBA97-6B9B-49B0-AF1B-0FCB3B3525F8}" type="slidenum">
              <a:rPr lang="en-US" smtClean="0"/>
              <a:pPr/>
              <a:t>11</a:t>
            </a:fld>
            <a:endParaRPr lang="en-US" smtClean="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xfrm>
            <a:off x="914400" y="4343400"/>
            <a:ext cx="5029200" cy="4114800"/>
          </a:xfrm>
          <a:noFill/>
          <a:ln/>
        </p:spPr>
        <p:txBody>
          <a:bodyPr/>
          <a:lstStyle/>
          <a:p>
            <a:pPr eaLnBrk="1" hangingPunct="1"/>
            <a:endParaRPr lang="en-GB"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12</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13</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14</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15</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16</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17</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18</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19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20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21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F8BE6EF-F760-43DF-9D5B-3A5AD24B6ED3}" type="slidenum">
              <a:rPr lang="en-IN" smtClean="0"/>
              <a:pPr/>
              <a:t>22</a:t>
            </a:fld>
            <a:endParaRPr lang="en-I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F8BE6EF-F760-43DF-9D5B-3A5AD24B6ED3}" type="slidenum">
              <a:rPr lang="en-IN" smtClean="0"/>
              <a:pPr/>
              <a:t>4</a:t>
            </a:fld>
            <a:endParaRPr lang="en-IN"/>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7"/>
          <p:cNvSpPr>
            <a:spLocks noGrp="1" noChangeArrowheads="1"/>
          </p:cNvSpPr>
          <p:nvPr>
            <p:ph type="sldNum" sz="quarter" idx="5"/>
          </p:nvPr>
        </p:nvSpPr>
        <p:spPr>
          <a:noFill/>
        </p:spPr>
        <p:txBody>
          <a:bodyPr/>
          <a:lstStyle/>
          <a:p>
            <a:fld id="{9968B81D-DBD5-44C1-85F8-E6CCE19F5FF7}" type="slidenum">
              <a:rPr lang="en-US" smtClean="0"/>
              <a:pPr/>
              <a:t>6</a:t>
            </a:fld>
            <a:endParaRPr lang="en-US" smtClean="0"/>
          </a:p>
        </p:txBody>
      </p:sp>
      <p:sp>
        <p:nvSpPr>
          <p:cNvPr id="24579" name="Rectangle 2"/>
          <p:cNvSpPr>
            <a:spLocks noGrp="1" noRot="1" noChangeAspect="1" noChangeArrowheads="1" noTextEdit="1"/>
          </p:cNvSpPr>
          <p:nvPr>
            <p:ph type="sldImg"/>
          </p:nvPr>
        </p:nvSpPr>
        <p:spPr>
          <a:xfrm>
            <a:off x="1146175" y="687388"/>
            <a:ext cx="4565650" cy="3424237"/>
          </a:xfrm>
          <a:ln/>
        </p:spPr>
      </p:sp>
      <p:sp>
        <p:nvSpPr>
          <p:cNvPr id="24580" name="Rectangle 3"/>
          <p:cNvSpPr>
            <a:spLocks noGrp="1" noChangeArrowheads="1"/>
          </p:cNvSpPr>
          <p:nvPr>
            <p:ph type="body" idx="1"/>
          </p:nvPr>
        </p:nvSpPr>
        <p:spPr>
          <a:xfrm>
            <a:off x="312738" y="4367213"/>
            <a:ext cx="6278562" cy="4114800"/>
          </a:xfrm>
          <a:noFill/>
          <a:ln/>
        </p:spPr>
        <p:txBody>
          <a:bodyPr lIns="92034" tIns="46017" rIns="92034" bIns="46017"/>
          <a:lstStyle/>
          <a:p>
            <a:pPr algn="just" eaLnBrk="1" hangingPunct="1"/>
            <a:r>
              <a:rPr lang="en-US" b="1" smtClean="0"/>
              <a:t>Common, minor reactions</a:t>
            </a:r>
            <a:r>
              <a:rPr lang="en-US" smtClean="0"/>
              <a:t> </a:t>
            </a:r>
          </a:p>
          <a:p>
            <a:pPr algn="just" eaLnBrk="1" hangingPunct="1"/>
            <a:r>
              <a:rPr lang="en-US" smtClean="0"/>
              <a:t>These occur within a day or two of immunization (except for measles/MMR - 6 to 12 days after immunization) and they only last one to a few days. </a:t>
            </a:r>
          </a:p>
          <a:p>
            <a:pPr algn="just" eaLnBrk="1" hangingPunct="1">
              <a:spcAft>
                <a:spcPct val="48000"/>
              </a:spcAft>
            </a:pPr>
            <a:r>
              <a:rPr lang="en-US" b="1" smtClean="0"/>
              <a:t>Local reactions</a:t>
            </a:r>
            <a:r>
              <a:rPr lang="en-US" smtClean="0"/>
              <a:t> include pain, swelling and/or redness at the injection site and can be expected in about 10% of vaccinees, except for those injected with DTP, or tetanus boosters, where up to half can be affected. BCG causes a specific local reaction that starts as a papule (lump) two or more weeks after immunization that then becomes ulcerated and heals after several months, leaving a scar. Individuals with dormant tuberculosis infection often have an accelerated response to BCG. Keloid (thickened scar tissue) from the BCG lesion is more common among Asian and African populations. </a:t>
            </a:r>
          </a:p>
          <a:p>
            <a:pPr algn="just" eaLnBrk="1" hangingPunct="1">
              <a:spcAft>
                <a:spcPct val="48000"/>
              </a:spcAft>
            </a:pPr>
            <a:r>
              <a:rPr lang="en-US" b="1" smtClean="0"/>
              <a:t>Systemic reactions</a:t>
            </a:r>
            <a:r>
              <a:rPr lang="en-US" smtClean="0"/>
              <a:t> include fever and occur in about 10% or less of vaccinees, except for DTP where it is again about half. Other common systemic reactions (e.g., irritability, malaise, ‘off-colour’, anorexia) can also occur after DTP. For measles/MMR and OPV the systemic reactions arise from vaccine virus infection. Measles’ vaccine causes fever, rash and/or conjunctivitis, and affects 5-15% of vaccinees. It is very mild compared to ‘wild’ measles, but for severely immunocompromised individuals, it can be severe, even fatal. Vaccine reactions for mumps (swollen parotid gland) and rubella (arthralgia and swollen lymph nodes) affect less than 1% of children. Rubella vaccine causes symptoms more often in adults, with 15% suffering from arthralgia. Systemic reactions from OPV affect less than 1% of vaccinees with diarrhoea, headache, and/or muscle pain.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DF8BE6EF-F760-43DF-9D5B-3A5AD24B6ED3}" type="slidenum">
              <a:rPr lang="en-IN" smtClean="0"/>
              <a:pPr/>
              <a:t>7</a:t>
            </a:fld>
            <a:endParaRPr lang="en-IN"/>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A2B2D182-3DA4-4DF7-AD78-62A8973A72DA}" type="slidenum">
              <a:rPr lang="en-US" smtClean="0"/>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15/06/2012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15/06/2012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15/06/2012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543800" cy="1431925"/>
          </a:xfrm>
        </p:spPr>
        <p:txBody>
          <a:bodyPr/>
          <a:lstStyle/>
          <a:p>
            <a:r>
              <a:rPr lang="en-US" smtClean="0"/>
              <a:t>Click to edit Master title style</a:t>
            </a:r>
            <a:endParaRPr lang="en-IN"/>
          </a:p>
        </p:txBody>
      </p:sp>
      <p:sp>
        <p:nvSpPr>
          <p:cNvPr id="3" name="Table Placeholder 2"/>
          <p:cNvSpPr>
            <a:spLocks noGrp="1"/>
          </p:cNvSpPr>
          <p:nvPr>
            <p:ph type="tbl" idx="1"/>
          </p:nvPr>
        </p:nvSpPr>
        <p:spPr>
          <a:xfrm>
            <a:off x="1066800" y="1981200"/>
            <a:ext cx="7543800" cy="4114800"/>
          </a:xfrm>
        </p:spPr>
        <p:txBody>
          <a:bodyPr>
            <a:normAutofit/>
          </a:bodyPr>
          <a:lstStyle/>
          <a:p>
            <a:pPr lvl="0"/>
            <a:endParaRPr lang="en-IN" noProof="0" smtClean="0"/>
          </a:p>
        </p:txBody>
      </p:sp>
      <p:sp>
        <p:nvSpPr>
          <p:cNvPr id="4" name="Rectangle 17"/>
          <p:cNvSpPr>
            <a:spLocks noGrp="1" noChangeArrowheads="1"/>
          </p:cNvSpPr>
          <p:nvPr>
            <p:ph type="dt" sz="half" idx="10"/>
          </p:nvPr>
        </p:nvSpPr>
        <p:spPr/>
        <p:txBody>
          <a:bodyPr/>
          <a:lstStyle>
            <a:lvl1pPr>
              <a:defRPr/>
            </a:lvl1pPr>
          </a:lstStyle>
          <a:p>
            <a:pPr>
              <a:defRPr/>
            </a:pPr>
            <a:endParaRPr lang="en-US"/>
          </a:p>
        </p:txBody>
      </p:sp>
      <p:sp>
        <p:nvSpPr>
          <p:cNvPr id="5" name="Rectangle 18"/>
          <p:cNvSpPr>
            <a:spLocks noGrp="1" noChangeArrowheads="1"/>
          </p:cNvSpPr>
          <p:nvPr>
            <p:ph type="ftr" sz="quarter" idx="11"/>
          </p:nvPr>
        </p:nvSpPr>
        <p:spPr/>
        <p:txBody>
          <a:bodyPr/>
          <a:lstStyle>
            <a:lvl1pPr>
              <a:defRPr/>
            </a:lvl1pPr>
          </a:lstStyle>
          <a:p>
            <a:pPr>
              <a:defRPr/>
            </a:pPr>
            <a:endParaRPr lang="en-US"/>
          </a:p>
        </p:txBody>
      </p:sp>
      <p:sp>
        <p:nvSpPr>
          <p:cNvPr id="6" name="Rectangle 19"/>
          <p:cNvSpPr>
            <a:spLocks noGrp="1" noChangeArrowheads="1"/>
          </p:cNvSpPr>
          <p:nvPr>
            <p:ph type="sldNum" sz="quarter" idx="12"/>
          </p:nvPr>
        </p:nvSpPr>
        <p:spPr/>
        <p:txBody>
          <a:bodyPr/>
          <a:lstStyle>
            <a:lvl1pPr>
              <a:defRPr/>
            </a:lvl1pPr>
          </a:lstStyle>
          <a:p>
            <a:pPr>
              <a:defRPr/>
            </a:pPr>
            <a:fld id="{57BB3894-84A8-4039-9CC9-F836B9A5A417}"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15/06/2012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15/06/2012</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pPr/>
              <a:t>15/06/2012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D8BD707-D9CF-40AE-B4C6-C98DA3205C09}" type="datetimeFigureOut">
              <a:rPr lang="en-US" smtClean="0"/>
              <a:pPr/>
              <a:t>15/06/2012</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D8BD707-D9CF-40AE-B4C6-C98DA3205C09}" type="datetimeFigureOut">
              <a:rPr lang="en-US" smtClean="0"/>
              <a:pPr/>
              <a:t>15/06/2012</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D8BD707-D9CF-40AE-B4C6-C98DA3205C09}" type="datetimeFigureOut">
              <a:rPr lang="en-US" smtClean="0"/>
              <a:pPr/>
              <a:t>15/06/2012</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pPr/>
              <a:t>15/06/2012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pPr/>
              <a:t>15/06/2012</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w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00">
            <a:alpha val="26000"/>
          </a:srgbClr>
        </a:solidFill>
        <a:effectLst/>
      </p:bgPr>
    </p:bg>
    <p:spTree>
      <p:nvGrpSpPr>
        <p:cNvPr id="1" name=""/>
        <p:cNvGrpSpPr/>
        <p:nvPr/>
      </p:nvGrpSpPr>
      <p:grpSpPr>
        <a:xfrm>
          <a:off x="0" y="0"/>
          <a:ext cx="0" cy="0"/>
          <a:chOff x="0" y="0"/>
          <a:chExt cx="0" cy="0"/>
        </a:xfrm>
      </p:grpSpPr>
      <p:pic>
        <p:nvPicPr>
          <p:cNvPr id="1035" name="Picture 11" descr="C:\Program Files\Common Files\Microsoft Shared\Clipart\std2prem\std2dir2\BD10620_.WMF"/>
          <p:cNvPicPr>
            <a:picLocks noChangeAspect="1" noChangeArrowheads="1"/>
          </p:cNvPicPr>
          <p:nvPr/>
        </p:nvPicPr>
        <p:blipFill>
          <a:blip r:embed="rId14">
            <a:lum bright="70000" contrast="-70000"/>
            <a:grayscl/>
          </a:blip>
          <a:srcRect/>
          <a:stretch>
            <a:fillRect/>
          </a:stretch>
        </p:blipFill>
        <p:spPr bwMode="auto">
          <a:xfrm>
            <a:off x="3721100" y="0"/>
            <a:ext cx="5422900" cy="6858000"/>
          </a:xfrm>
          <a:prstGeom prst="rect">
            <a:avLst/>
          </a:prstGeom>
          <a:noFill/>
        </p:spPr>
      </p:pic>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1">
                <a:latin typeface="+mn-lt"/>
              </a:defRPr>
            </a:lvl1pPr>
          </a:lstStyle>
          <a:p>
            <a:fld id="{1D8BD707-D9CF-40AE-B4C6-C98DA3205C09}" type="datetimeFigureOut">
              <a:rPr lang="en-US" smtClean="0"/>
              <a:pPr/>
              <a:t>15/06/2012</a:t>
            </a:fld>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b="1">
                <a:latin typeface="+mn-lt"/>
              </a:defRPr>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1">
                <a:latin typeface="+mn-lt"/>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ctr" rtl="0" eaLnBrk="1" fontAlgn="base" hangingPunct="1">
        <a:spcBef>
          <a:spcPct val="0"/>
        </a:spcBef>
        <a:spcAft>
          <a:spcPct val="0"/>
        </a:spcAft>
        <a:defRPr sz="4400" b="1">
          <a:solidFill>
            <a:schemeClr val="tx2"/>
          </a:solidFill>
          <a:latin typeface="+mj-lt"/>
          <a:ea typeface="+mj-ea"/>
          <a:cs typeface="+mj-cs"/>
        </a:defRPr>
      </a:lvl1pPr>
      <a:lvl2pPr algn="ctr" rtl="0" eaLnBrk="1" fontAlgn="base" hangingPunct="1">
        <a:spcBef>
          <a:spcPct val="0"/>
        </a:spcBef>
        <a:spcAft>
          <a:spcPct val="0"/>
        </a:spcAft>
        <a:defRPr sz="4400" b="1">
          <a:solidFill>
            <a:schemeClr val="tx2"/>
          </a:solidFill>
          <a:latin typeface="Tahoma" pitchFamily="34" charset="0"/>
        </a:defRPr>
      </a:lvl2pPr>
      <a:lvl3pPr algn="ctr" rtl="0" eaLnBrk="1" fontAlgn="base" hangingPunct="1">
        <a:spcBef>
          <a:spcPct val="0"/>
        </a:spcBef>
        <a:spcAft>
          <a:spcPct val="0"/>
        </a:spcAft>
        <a:defRPr sz="4400" b="1">
          <a:solidFill>
            <a:schemeClr val="tx2"/>
          </a:solidFill>
          <a:latin typeface="Tahoma" pitchFamily="34" charset="0"/>
        </a:defRPr>
      </a:lvl3pPr>
      <a:lvl4pPr algn="ctr" rtl="0" eaLnBrk="1" fontAlgn="base" hangingPunct="1">
        <a:spcBef>
          <a:spcPct val="0"/>
        </a:spcBef>
        <a:spcAft>
          <a:spcPct val="0"/>
        </a:spcAft>
        <a:defRPr sz="4400" b="1">
          <a:solidFill>
            <a:schemeClr val="tx2"/>
          </a:solidFill>
          <a:latin typeface="Tahoma" pitchFamily="34" charset="0"/>
        </a:defRPr>
      </a:lvl4pPr>
      <a:lvl5pPr algn="ctr" rtl="0" eaLnBrk="1" fontAlgn="base" hangingPunct="1">
        <a:spcBef>
          <a:spcPct val="0"/>
        </a:spcBef>
        <a:spcAft>
          <a:spcPct val="0"/>
        </a:spcAft>
        <a:defRPr sz="4400" b="1">
          <a:solidFill>
            <a:schemeClr val="tx2"/>
          </a:solidFill>
          <a:latin typeface="Tahoma" pitchFamily="34" charset="0"/>
        </a:defRPr>
      </a:lvl5pPr>
      <a:lvl6pPr marL="457200" algn="ctr" rtl="0" eaLnBrk="1" fontAlgn="base" hangingPunct="1">
        <a:spcBef>
          <a:spcPct val="0"/>
        </a:spcBef>
        <a:spcAft>
          <a:spcPct val="0"/>
        </a:spcAft>
        <a:defRPr sz="4400" b="1">
          <a:solidFill>
            <a:schemeClr val="tx2"/>
          </a:solidFill>
          <a:latin typeface="Tahoma" pitchFamily="34" charset="0"/>
        </a:defRPr>
      </a:lvl6pPr>
      <a:lvl7pPr marL="914400" algn="ctr" rtl="0" eaLnBrk="1" fontAlgn="base" hangingPunct="1">
        <a:spcBef>
          <a:spcPct val="0"/>
        </a:spcBef>
        <a:spcAft>
          <a:spcPct val="0"/>
        </a:spcAft>
        <a:defRPr sz="4400" b="1">
          <a:solidFill>
            <a:schemeClr val="tx2"/>
          </a:solidFill>
          <a:latin typeface="Tahoma" pitchFamily="34" charset="0"/>
        </a:defRPr>
      </a:lvl7pPr>
      <a:lvl8pPr marL="1371600" algn="ctr" rtl="0" eaLnBrk="1" fontAlgn="base" hangingPunct="1">
        <a:spcBef>
          <a:spcPct val="0"/>
        </a:spcBef>
        <a:spcAft>
          <a:spcPct val="0"/>
        </a:spcAft>
        <a:defRPr sz="4400" b="1">
          <a:solidFill>
            <a:schemeClr val="tx2"/>
          </a:solidFill>
          <a:latin typeface="Tahoma" pitchFamily="34" charset="0"/>
        </a:defRPr>
      </a:lvl8pPr>
      <a:lvl9pPr marL="1828800" algn="ctr" rtl="0" eaLnBrk="1" fontAlgn="base" hangingPunct="1">
        <a:spcBef>
          <a:spcPct val="0"/>
        </a:spcBef>
        <a:spcAft>
          <a:spcPct val="0"/>
        </a:spcAft>
        <a:defRPr sz="4400" b="1">
          <a:solidFill>
            <a:schemeClr val="tx2"/>
          </a:solidFill>
          <a:latin typeface="Tahoma" pitchFamily="34" charset="0"/>
        </a:defRPr>
      </a:lvl9pPr>
    </p:titleStyle>
    <p:bodyStyle>
      <a:lvl1pPr marL="342900" indent="-342900" algn="l" rtl="0" eaLnBrk="1" fontAlgn="base" hangingPunct="1">
        <a:spcBef>
          <a:spcPct val="20000"/>
        </a:spcBef>
        <a:spcAft>
          <a:spcPct val="0"/>
        </a:spcAft>
        <a:buChar char="•"/>
        <a:defRPr sz="3200" b="1">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b="1">
          <a:solidFill>
            <a:schemeClr val="tx1"/>
          </a:solidFill>
          <a:latin typeface="+mn-lt"/>
        </a:defRPr>
      </a:lvl2pPr>
      <a:lvl3pPr marL="1143000" indent="-228600" algn="l" rtl="0" eaLnBrk="1" fontAlgn="base" hangingPunct="1">
        <a:spcBef>
          <a:spcPct val="20000"/>
        </a:spcBef>
        <a:spcAft>
          <a:spcPct val="0"/>
        </a:spcAft>
        <a:buChar char="•"/>
        <a:defRPr sz="2400" b="1">
          <a:solidFill>
            <a:schemeClr val="tx1"/>
          </a:solidFill>
          <a:latin typeface="+mn-lt"/>
        </a:defRPr>
      </a:lvl3pPr>
      <a:lvl4pPr marL="1600200" indent="-228600" algn="l" rtl="0" eaLnBrk="1" fontAlgn="base" hangingPunct="1">
        <a:spcBef>
          <a:spcPct val="20000"/>
        </a:spcBef>
        <a:spcAft>
          <a:spcPct val="0"/>
        </a:spcAft>
        <a:buChar char="–"/>
        <a:defRPr sz="2000" b="1">
          <a:solidFill>
            <a:schemeClr val="tx1"/>
          </a:solidFill>
          <a:latin typeface="+mn-lt"/>
        </a:defRPr>
      </a:lvl4pPr>
      <a:lvl5pPr marL="2057400" indent="-228600" algn="l" rtl="0" eaLnBrk="1" fontAlgn="base" hangingPunct="1">
        <a:spcBef>
          <a:spcPct val="20000"/>
        </a:spcBef>
        <a:spcAft>
          <a:spcPct val="0"/>
        </a:spcAft>
        <a:buChar char="»"/>
        <a:defRPr sz="2000" b="1">
          <a:solidFill>
            <a:schemeClr val="tx1"/>
          </a:solidFill>
          <a:latin typeface="+mn-lt"/>
        </a:defRPr>
      </a:lvl5pPr>
      <a:lvl6pPr marL="2514600" indent="-228600" algn="l" rtl="0" eaLnBrk="1" fontAlgn="base" hangingPunct="1">
        <a:spcBef>
          <a:spcPct val="20000"/>
        </a:spcBef>
        <a:spcAft>
          <a:spcPct val="0"/>
        </a:spcAft>
        <a:buChar char="»"/>
        <a:defRPr sz="2000" b="1">
          <a:solidFill>
            <a:schemeClr val="tx1"/>
          </a:solidFill>
          <a:latin typeface="+mn-lt"/>
        </a:defRPr>
      </a:lvl6pPr>
      <a:lvl7pPr marL="2971800" indent="-228600" algn="l" rtl="0" eaLnBrk="1" fontAlgn="base" hangingPunct="1">
        <a:spcBef>
          <a:spcPct val="20000"/>
        </a:spcBef>
        <a:spcAft>
          <a:spcPct val="0"/>
        </a:spcAft>
        <a:buChar char="»"/>
        <a:defRPr sz="2000" b="1">
          <a:solidFill>
            <a:schemeClr val="tx1"/>
          </a:solidFill>
          <a:latin typeface="+mn-lt"/>
        </a:defRPr>
      </a:lvl7pPr>
      <a:lvl8pPr marL="3429000" indent="-228600" algn="l" rtl="0" eaLnBrk="1" fontAlgn="base" hangingPunct="1">
        <a:spcBef>
          <a:spcPct val="20000"/>
        </a:spcBef>
        <a:spcAft>
          <a:spcPct val="0"/>
        </a:spcAft>
        <a:buChar char="»"/>
        <a:defRPr sz="2000" b="1">
          <a:solidFill>
            <a:schemeClr val="tx1"/>
          </a:solidFill>
          <a:latin typeface="+mn-lt"/>
        </a:defRPr>
      </a:lvl8pPr>
      <a:lvl9pPr marL="3886200" indent="-228600" algn="l" rtl="0" eaLnBrk="1" fontAlgn="base" hangingPunct="1">
        <a:spcBef>
          <a:spcPct val="20000"/>
        </a:spcBef>
        <a:spcAft>
          <a:spcPct val="0"/>
        </a:spcAft>
        <a:buChar char="»"/>
        <a:defRPr sz="2000" b="1">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jpeg"/><Relationship Id="rId7" Type="http://schemas.openxmlformats.org/officeDocument/2006/relationships/image" Target="../media/image13.gif"/><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6.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600200"/>
            <a:ext cx="7772400" cy="1470025"/>
          </a:xfrm>
        </p:spPr>
        <p:txBody>
          <a:bodyPr/>
          <a:lstStyle/>
          <a:p>
            <a:r>
              <a:rPr lang="en-US" sz="4000" dirty="0" smtClean="0"/>
              <a:t>Adverse Events Following Immunization (AEFI)</a:t>
            </a:r>
            <a:endParaRPr lang="en-US" sz="4000" dirty="0"/>
          </a:p>
        </p:txBody>
      </p:sp>
      <p:sp>
        <p:nvSpPr>
          <p:cNvPr id="3" name="Subtitle 2"/>
          <p:cNvSpPr>
            <a:spLocks noGrp="1"/>
          </p:cNvSpPr>
          <p:nvPr>
            <p:ph type="subTitle" idx="1"/>
          </p:nvPr>
        </p:nvSpPr>
        <p:spPr>
          <a:xfrm>
            <a:off x="1371600" y="4343400"/>
            <a:ext cx="6400800" cy="1295400"/>
          </a:xfrm>
        </p:spPr>
        <p:txBody>
          <a:bodyPr/>
          <a:lstStyle/>
          <a:p>
            <a:r>
              <a:rPr lang="en-US" dirty="0" smtClean="0"/>
              <a:t>Dr. Vikash Keshri</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81000"/>
            <a:ext cx="7162800" cy="533400"/>
          </a:xfrm>
        </p:spPr>
        <p:txBody>
          <a:bodyPr/>
          <a:lstStyle/>
          <a:p>
            <a:pPr algn="l"/>
            <a:r>
              <a:rPr lang="en-US" sz="3200" dirty="0" smtClean="0"/>
              <a:t>Minor Reaction due to vaccination</a:t>
            </a:r>
            <a:endParaRPr lang="en-US" sz="3200" dirty="0"/>
          </a:p>
        </p:txBody>
      </p:sp>
      <p:pic>
        <p:nvPicPr>
          <p:cNvPr id="4098" name="Picture 2"/>
          <p:cNvPicPr>
            <a:picLocks noGrp="1" noChangeAspect="1" noChangeArrowheads="1"/>
          </p:cNvPicPr>
          <p:nvPr>
            <p:ph idx="1"/>
          </p:nvPr>
        </p:nvPicPr>
        <p:blipFill>
          <a:blip r:embed="rId3"/>
          <a:srcRect/>
          <a:stretch>
            <a:fillRect/>
          </a:stretch>
        </p:blipFill>
        <p:spPr bwMode="auto">
          <a:xfrm>
            <a:off x="478119" y="1524000"/>
            <a:ext cx="8208681" cy="4781354"/>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228600" y="457200"/>
            <a:ext cx="8686800" cy="685800"/>
          </a:xfrm>
          <a:ln>
            <a:solidFill>
              <a:schemeClr val="tx1"/>
            </a:solidFill>
          </a:ln>
        </p:spPr>
        <p:txBody>
          <a:bodyPr>
            <a:normAutofit/>
          </a:bodyPr>
          <a:lstStyle/>
          <a:p>
            <a:pPr algn="ctr"/>
            <a:r>
              <a:rPr lang="en-GB" sz="3200" dirty="0" smtClean="0"/>
              <a:t>AEFI: Rare, more </a:t>
            </a:r>
            <a:r>
              <a:rPr lang="en-GB" sz="3200" dirty="0" smtClean="0">
                <a:solidFill>
                  <a:srgbClr val="7030A0"/>
                </a:solidFill>
              </a:rPr>
              <a:t>serious</a:t>
            </a:r>
            <a:r>
              <a:rPr lang="en-GB" sz="3200" dirty="0" smtClean="0"/>
              <a:t> reactions</a:t>
            </a:r>
          </a:p>
        </p:txBody>
      </p:sp>
      <p:sp>
        <p:nvSpPr>
          <p:cNvPr id="21507" name="Rectangle 3"/>
          <p:cNvSpPr>
            <a:spLocks noGrp="1" noChangeArrowheads="1"/>
          </p:cNvSpPr>
          <p:nvPr>
            <p:ph sz="quarter" idx="1"/>
          </p:nvPr>
        </p:nvSpPr>
        <p:spPr>
          <a:xfrm>
            <a:off x="457200" y="1600200"/>
            <a:ext cx="8305800" cy="4572000"/>
          </a:xfrm>
        </p:spPr>
        <p:txBody>
          <a:bodyPr>
            <a:noAutofit/>
          </a:bodyPr>
          <a:lstStyle/>
          <a:p>
            <a:pPr marL="274320" indent="-274320" algn="just" fontAlgn="auto">
              <a:lnSpc>
                <a:spcPct val="90000"/>
              </a:lnSpc>
              <a:spcAft>
                <a:spcPts val="0"/>
              </a:spcAft>
              <a:buClr>
                <a:schemeClr val="accent3"/>
              </a:buClr>
              <a:defRPr/>
            </a:pPr>
            <a:r>
              <a:rPr lang="en-GB" sz="2400" dirty="0" smtClean="0"/>
              <a:t>Serious reactions are </a:t>
            </a:r>
            <a:r>
              <a:rPr lang="en-GB" sz="2400" b="1" dirty="0" smtClean="0">
                <a:solidFill>
                  <a:srgbClr val="0070C0"/>
                </a:solidFill>
              </a:rPr>
              <a:t>rare</a:t>
            </a:r>
          </a:p>
          <a:p>
            <a:pPr marL="274320" indent="-274320" fontAlgn="auto">
              <a:lnSpc>
                <a:spcPct val="90000"/>
              </a:lnSpc>
              <a:spcAft>
                <a:spcPts val="0"/>
              </a:spcAft>
              <a:buClr>
                <a:schemeClr val="accent3"/>
              </a:buClr>
              <a:buFont typeface="Wingdings" pitchFamily="2" charset="2"/>
              <a:buChar char="q"/>
              <a:defRPr/>
            </a:pPr>
            <a:endParaRPr lang="en-GB" sz="2400" dirty="0" smtClean="0"/>
          </a:p>
          <a:p>
            <a:pPr marL="274320" indent="-274320" fontAlgn="auto">
              <a:lnSpc>
                <a:spcPct val="90000"/>
              </a:lnSpc>
              <a:spcAft>
                <a:spcPts val="0"/>
              </a:spcAft>
              <a:buClr>
                <a:schemeClr val="accent3"/>
              </a:buClr>
              <a:buFont typeface="Wingdings" pitchFamily="2" charset="2"/>
              <a:buChar char="q"/>
              <a:defRPr/>
            </a:pPr>
            <a:r>
              <a:rPr lang="en-GB" sz="2400" dirty="0" smtClean="0"/>
              <a:t>Include seizures, thrombocytopenia, hypotonic hypo responsive episodes, persistent inconsolable screaming</a:t>
            </a:r>
          </a:p>
          <a:p>
            <a:pPr marL="274320" indent="-274320" algn="just" fontAlgn="auto">
              <a:lnSpc>
                <a:spcPct val="90000"/>
              </a:lnSpc>
              <a:spcAft>
                <a:spcPts val="0"/>
              </a:spcAft>
              <a:buClr>
                <a:schemeClr val="accent3"/>
              </a:buClr>
              <a:buFont typeface="Wingdings" pitchFamily="2" charset="2"/>
              <a:buChar char="q"/>
              <a:defRPr/>
            </a:pPr>
            <a:endParaRPr lang="en-GB" sz="2400" dirty="0" smtClean="0"/>
          </a:p>
          <a:p>
            <a:pPr marL="274320" indent="-274320" algn="just" fontAlgn="auto">
              <a:lnSpc>
                <a:spcPct val="90000"/>
              </a:lnSpc>
              <a:spcAft>
                <a:spcPts val="0"/>
              </a:spcAft>
              <a:buClr>
                <a:schemeClr val="accent3"/>
              </a:buClr>
              <a:buFont typeface="Wingdings" pitchFamily="2" charset="2"/>
              <a:buChar char="q"/>
              <a:defRPr/>
            </a:pPr>
            <a:r>
              <a:rPr lang="en-GB" sz="2400" dirty="0" smtClean="0"/>
              <a:t>In most cases they are </a:t>
            </a:r>
            <a:r>
              <a:rPr lang="en-GB" sz="2400" b="1" dirty="0" smtClean="0">
                <a:solidFill>
                  <a:srgbClr val="0070C0"/>
                </a:solidFill>
              </a:rPr>
              <a:t>self-limiting</a:t>
            </a:r>
            <a:r>
              <a:rPr lang="en-GB" sz="2400" dirty="0" smtClean="0"/>
              <a:t> and lead to no long-term problems</a:t>
            </a:r>
          </a:p>
          <a:p>
            <a:pPr marL="274320" indent="-274320" algn="just" fontAlgn="auto">
              <a:lnSpc>
                <a:spcPct val="90000"/>
              </a:lnSpc>
              <a:spcAft>
                <a:spcPts val="0"/>
              </a:spcAft>
              <a:buClr>
                <a:schemeClr val="accent3"/>
              </a:buClr>
              <a:buFont typeface="Wingdings" pitchFamily="2" charset="2"/>
              <a:buChar char="q"/>
              <a:defRPr/>
            </a:pPr>
            <a:endParaRPr lang="en-GB" sz="2400" dirty="0" smtClean="0"/>
          </a:p>
          <a:p>
            <a:pPr marL="274320" indent="-274320" algn="just" fontAlgn="auto">
              <a:lnSpc>
                <a:spcPct val="90000"/>
              </a:lnSpc>
              <a:spcAft>
                <a:spcPts val="0"/>
              </a:spcAft>
              <a:buClr>
                <a:schemeClr val="accent3"/>
              </a:buClr>
              <a:buFont typeface="Wingdings" pitchFamily="2" charset="2"/>
              <a:buChar char="q"/>
              <a:defRPr/>
            </a:pPr>
            <a:r>
              <a:rPr lang="en-GB" sz="2400" dirty="0" smtClean="0"/>
              <a:t>Anaphylaxis, while potentially fatal, is </a:t>
            </a:r>
            <a:r>
              <a:rPr lang="en-GB" sz="2400" b="1" dirty="0" smtClean="0">
                <a:solidFill>
                  <a:srgbClr val="0070C0"/>
                </a:solidFill>
              </a:rPr>
              <a:t>treatable</a:t>
            </a:r>
            <a:r>
              <a:rPr lang="en-GB" sz="2400" dirty="0" smtClean="0">
                <a:solidFill>
                  <a:srgbClr val="0070C0"/>
                </a:solidFill>
              </a:rPr>
              <a:t> w</a:t>
            </a:r>
            <a:r>
              <a:rPr lang="en-GB" sz="2400" dirty="0" smtClean="0"/>
              <a:t>ithout any long-term effects</a:t>
            </a:r>
          </a:p>
          <a:p>
            <a:pPr marL="640080" lvl="1" indent="-246888" algn="just" fontAlgn="auto">
              <a:lnSpc>
                <a:spcPct val="90000"/>
              </a:lnSpc>
              <a:spcAft>
                <a:spcPts val="0"/>
              </a:spcAft>
              <a:buNone/>
              <a:defRPr/>
            </a:pPr>
            <a:endParaRPr lang="en-GB" sz="20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81000"/>
            <a:ext cx="7620000" cy="838200"/>
          </a:xfrm>
        </p:spPr>
        <p:txBody>
          <a:bodyPr/>
          <a:lstStyle/>
          <a:p>
            <a:pPr algn="l"/>
            <a:r>
              <a:rPr lang="en-US" sz="3600" dirty="0" smtClean="0"/>
              <a:t>Reactions due to Vaccines:</a:t>
            </a:r>
            <a:endParaRPr lang="en-US" sz="3600" dirty="0"/>
          </a:p>
        </p:txBody>
      </p:sp>
      <p:pic>
        <p:nvPicPr>
          <p:cNvPr id="3074" name="Picture 2"/>
          <p:cNvPicPr>
            <a:picLocks noGrp="1" noChangeAspect="1" noChangeArrowheads="1"/>
          </p:cNvPicPr>
          <p:nvPr>
            <p:ph idx="1"/>
          </p:nvPr>
        </p:nvPicPr>
        <p:blipFill>
          <a:blip r:embed="rId3"/>
          <a:srcRect/>
          <a:stretch>
            <a:fillRect/>
          </a:stretch>
        </p:blipFill>
        <p:spPr bwMode="auto">
          <a:xfrm>
            <a:off x="381000" y="1295400"/>
            <a:ext cx="8286107" cy="54102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1266" name="Picture 2" descr="C:\Users\VIKAS\Desktop\11005g1.jpg"/>
          <p:cNvPicPr>
            <a:picLocks noChangeAspect="1" noChangeArrowheads="1"/>
          </p:cNvPicPr>
          <p:nvPr/>
        </p:nvPicPr>
        <p:blipFill>
          <a:blip r:embed="rId3"/>
          <a:srcRect/>
          <a:stretch>
            <a:fillRect/>
          </a:stretch>
        </p:blipFill>
        <p:spPr bwMode="auto">
          <a:xfrm>
            <a:off x="304800" y="228600"/>
            <a:ext cx="1905000" cy="1905000"/>
          </a:xfrm>
          <a:prstGeom prst="rect">
            <a:avLst/>
          </a:prstGeom>
          <a:noFill/>
        </p:spPr>
      </p:pic>
      <p:pic>
        <p:nvPicPr>
          <p:cNvPr id="11267" name="Picture 3" descr="C:\Users\VIKAS\Desktop\images.jpg"/>
          <p:cNvPicPr>
            <a:picLocks noGrp="1" noChangeAspect="1" noChangeArrowheads="1"/>
          </p:cNvPicPr>
          <p:nvPr>
            <p:ph idx="1"/>
          </p:nvPr>
        </p:nvPicPr>
        <p:blipFill>
          <a:blip r:embed="rId4"/>
          <a:srcRect/>
          <a:stretch>
            <a:fillRect/>
          </a:stretch>
        </p:blipFill>
        <p:spPr bwMode="auto">
          <a:xfrm>
            <a:off x="2362200" y="609600"/>
            <a:ext cx="1714500" cy="1714500"/>
          </a:xfrm>
          <a:prstGeom prst="rect">
            <a:avLst/>
          </a:prstGeom>
          <a:noFill/>
        </p:spPr>
      </p:pic>
      <p:pic>
        <p:nvPicPr>
          <p:cNvPr id="11268" name="Picture 4" descr="C:\Users\VIKAS\Desktop\allergy.jpg"/>
          <p:cNvPicPr>
            <a:picLocks noChangeAspect="1" noChangeArrowheads="1"/>
          </p:cNvPicPr>
          <p:nvPr/>
        </p:nvPicPr>
        <p:blipFill>
          <a:blip r:embed="rId5"/>
          <a:srcRect/>
          <a:stretch>
            <a:fillRect/>
          </a:stretch>
        </p:blipFill>
        <p:spPr bwMode="auto">
          <a:xfrm>
            <a:off x="4648200" y="914400"/>
            <a:ext cx="1411891" cy="2285314"/>
          </a:xfrm>
          <a:prstGeom prst="rect">
            <a:avLst/>
          </a:prstGeom>
          <a:noFill/>
        </p:spPr>
      </p:pic>
      <p:pic>
        <p:nvPicPr>
          <p:cNvPr id="11269" name="Picture 5" descr="C:\Users\VIKAS\Desktop\6017923_f260.jpg"/>
          <p:cNvPicPr>
            <a:picLocks noChangeAspect="1" noChangeArrowheads="1"/>
          </p:cNvPicPr>
          <p:nvPr/>
        </p:nvPicPr>
        <p:blipFill>
          <a:blip r:embed="rId6"/>
          <a:srcRect/>
          <a:stretch>
            <a:fillRect/>
          </a:stretch>
        </p:blipFill>
        <p:spPr bwMode="auto">
          <a:xfrm>
            <a:off x="381000" y="3200400"/>
            <a:ext cx="2476500" cy="2476500"/>
          </a:xfrm>
          <a:prstGeom prst="rect">
            <a:avLst/>
          </a:prstGeom>
          <a:noFill/>
        </p:spPr>
      </p:pic>
      <p:pic>
        <p:nvPicPr>
          <p:cNvPr id="11270" name="Picture 6" descr="C:\Users\VIKAS\Desktop\Vaccine Side-effects.gif"/>
          <p:cNvPicPr>
            <a:picLocks noChangeAspect="1" noChangeArrowheads="1"/>
          </p:cNvPicPr>
          <p:nvPr/>
        </p:nvPicPr>
        <p:blipFill>
          <a:blip r:embed="rId7"/>
          <a:srcRect/>
          <a:stretch>
            <a:fillRect/>
          </a:stretch>
        </p:blipFill>
        <p:spPr bwMode="auto">
          <a:xfrm>
            <a:off x="3124200" y="4114800"/>
            <a:ext cx="1691640" cy="2114550"/>
          </a:xfrm>
          <a:prstGeom prst="rect">
            <a:avLst/>
          </a:prstGeom>
          <a:noFill/>
        </p:spPr>
      </p:pic>
      <p:pic>
        <p:nvPicPr>
          <p:cNvPr id="11271" name="Picture 7" descr="C:\Users\VIKAS\Desktop\demedicina.com.wp-content.uploads.17107_thumb.jpg"/>
          <p:cNvPicPr>
            <a:picLocks noChangeAspect="1" noChangeArrowheads="1"/>
          </p:cNvPicPr>
          <p:nvPr/>
        </p:nvPicPr>
        <p:blipFill>
          <a:blip r:embed="rId8"/>
          <a:srcRect/>
          <a:stretch>
            <a:fillRect/>
          </a:stretch>
        </p:blipFill>
        <p:spPr bwMode="auto">
          <a:xfrm>
            <a:off x="5257800" y="4495800"/>
            <a:ext cx="1747838" cy="211425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fade">
                                      <p:cBhvr>
                                        <p:cTn id="7" dur="2000"/>
                                        <p:tgtEl>
                                          <p:spTgt spid="1126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267"/>
                                        </p:tgtEl>
                                        <p:attrNameLst>
                                          <p:attrName>style.visibility</p:attrName>
                                        </p:attrNameLst>
                                      </p:cBhvr>
                                      <p:to>
                                        <p:strVal val="visible"/>
                                      </p:to>
                                    </p:set>
                                    <p:animEffect transition="in" filter="fade">
                                      <p:cBhvr>
                                        <p:cTn id="12" dur="2000"/>
                                        <p:tgtEl>
                                          <p:spTgt spid="1126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1268"/>
                                        </p:tgtEl>
                                        <p:attrNameLst>
                                          <p:attrName>style.visibility</p:attrName>
                                        </p:attrNameLst>
                                      </p:cBhvr>
                                      <p:to>
                                        <p:strVal val="visible"/>
                                      </p:to>
                                    </p:set>
                                    <p:animEffect transition="in" filter="fade">
                                      <p:cBhvr>
                                        <p:cTn id="17" dur="2000"/>
                                        <p:tgtEl>
                                          <p:spTgt spid="11268"/>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1269"/>
                                        </p:tgtEl>
                                        <p:attrNameLst>
                                          <p:attrName>style.visibility</p:attrName>
                                        </p:attrNameLst>
                                      </p:cBhvr>
                                      <p:to>
                                        <p:strVal val="visible"/>
                                      </p:to>
                                    </p:set>
                                    <p:animEffect transition="in" filter="fade">
                                      <p:cBhvr>
                                        <p:cTn id="22" dur="2000"/>
                                        <p:tgtEl>
                                          <p:spTgt spid="11269"/>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1270"/>
                                        </p:tgtEl>
                                        <p:attrNameLst>
                                          <p:attrName>style.visibility</p:attrName>
                                        </p:attrNameLst>
                                      </p:cBhvr>
                                      <p:to>
                                        <p:strVal val="visible"/>
                                      </p:to>
                                    </p:set>
                                    <p:animEffect transition="in" filter="fade">
                                      <p:cBhvr>
                                        <p:cTn id="27" dur="2000"/>
                                        <p:tgtEl>
                                          <p:spTgt spid="11270"/>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1271"/>
                                        </p:tgtEl>
                                        <p:attrNameLst>
                                          <p:attrName>style.visibility</p:attrName>
                                        </p:attrNameLst>
                                      </p:cBhvr>
                                      <p:to>
                                        <p:strVal val="visible"/>
                                      </p:to>
                                    </p:set>
                                    <p:animEffect transition="in" filter="fade">
                                      <p:cBhvr>
                                        <p:cTn id="32" dur="2000"/>
                                        <p:tgtEl>
                                          <p:spTgt spid="112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81000"/>
            <a:ext cx="7467600" cy="457200"/>
          </a:xfrm>
        </p:spPr>
        <p:txBody>
          <a:bodyPr/>
          <a:lstStyle/>
          <a:p>
            <a:pPr algn="l"/>
            <a:r>
              <a:rPr lang="en-US" sz="2800" dirty="0" smtClean="0"/>
              <a:t>How to minimize AEFIs ?</a:t>
            </a:r>
            <a:endParaRPr lang="en-US" sz="2800" dirty="0"/>
          </a:p>
        </p:txBody>
      </p:sp>
      <p:sp>
        <p:nvSpPr>
          <p:cNvPr id="3" name="Content Placeholder 2"/>
          <p:cNvSpPr>
            <a:spLocks noGrp="1"/>
          </p:cNvSpPr>
          <p:nvPr>
            <p:ph idx="1"/>
          </p:nvPr>
        </p:nvSpPr>
        <p:spPr>
          <a:xfrm>
            <a:off x="609600" y="1219200"/>
            <a:ext cx="8001000" cy="4953000"/>
          </a:xfrm>
        </p:spPr>
        <p:txBody>
          <a:bodyPr/>
          <a:lstStyle/>
          <a:p>
            <a:r>
              <a:rPr lang="en-US" sz="2000" b="0" dirty="0" smtClean="0"/>
              <a:t> Use a separate site for each vaccine.</a:t>
            </a:r>
          </a:p>
          <a:p>
            <a:r>
              <a:rPr lang="en-US" sz="2000" b="0" dirty="0" smtClean="0"/>
              <a:t> Use auto-disable syringes for all immunization injections.</a:t>
            </a:r>
          </a:p>
          <a:p>
            <a:r>
              <a:rPr lang="en-US" sz="2000" b="0" dirty="0" smtClean="0"/>
              <a:t> Use new disposable syringe for each reconstitution. </a:t>
            </a:r>
          </a:p>
          <a:p>
            <a:r>
              <a:rPr lang="en-US" sz="2000" b="0" dirty="0" smtClean="0"/>
              <a:t> Always check the label for the name of vaccine/</a:t>
            </a:r>
            <a:r>
              <a:rPr lang="en-US" sz="2000" b="0" dirty="0" err="1" smtClean="0"/>
              <a:t>diluent</a:t>
            </a:r>
            <a:r>
              <a:rPr lang="en-US" sz="2000" b="0" dirty="0" smtClean="0"/>
              <a:t>, expiry date and VVM.</a:t>
            </a:r>
          </a:p>
          <a:p>
            <a:r>
              <a:rPr lang="en-US" sz="2000" b="0" dirty="0" smtClean="0"/>
              <a:t> Shake the T series and Hep-B vaccine vials before drawing the dose.</a:t>
            </a:r>
          </a:p>
          <a:p>
            <a:r>
              <a:rPr lang="en-US" sz="2000" b="0" dirty="0" smtClean="0"/>
              <a:t> Reconstitute vaccines only with diluents supplied by the manufacturer for that Vaccine</a:t>
            </a:r>
          </a:p>
          <a:p>
            <a:r>
              <a:rPr lang="en-US" sz="2000" b="0" dirty="0" smtClean="0"/>
              <a:t> Record the time of reconstitution of vaccine on the vial label.</a:t>
            </a:r>
          </a:p>
          <a:p>
            <a:r>
              <a:rPr lang="en-US" sz="2000" b="0" dirty="0" smtClean="0"/>
              <a:t>Use Measles and </a:t>
            </a:r>
            <a:r>
              <a:rPr lang="en-US" sz="2000" b="0" dirty="0" err="1" smtClean="0"/>
              <a:t>BCG</a:t>
            </a:r>
            <a:r>
              <a:rPr lang="en-US" sz="2000" b="0" dirty="0" smtClean="0"/>
              <a:t> vaccine within 4 hours of reconstitution.</a:t>
            </a:r>
          </a:p>
          <a:p>
            <a:r>
              <a:rPr lang="en-US" sz="2000" b="0" dirty="0" smtClean="0"/>
              <a:t> If they could not be used with in stipulated time then discard the reconstituted vials..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85800" y="685800"/>
            <a:ext cx="7772400" cy="5410200"/>
          </a:xfrm>
        </p:spPr>
        <p:txBody>
          <a:bodyPr/>
          <a:lstStyle/>
          <a:p>
            <a:r>
              <a:rPr lang="en-US" sz="2000" b="0" dirty="0" smtClean="0"/>
              <a:t>Never carry and use reconstituted vaccine from one session site to another.</a:t>
            </a:r>
          </a:p>
          <a:p>
            <a:pPr>
              <a:buNone/>
            </a:pPr>
            <a:endParaRPr lang="en-US" sz="2000" b="0" dirty="0" smtClean="0"/>
          </a:p>
          <a:p>
            <a:r>
              <a:rPr lang="en-US" sz="2000" b="0" dirty="0" smtClean="0"/>
              <a:t>Do not store other drugs or substances in the </a:t>
            </a:r>
            <a:r>
              <a:rPr lang="en-US" sz="2000" b="0" dirty="0" err="1" smtClean="0"/>
              <a:t>ILR</a:t>
            </a:r>
            <a:r>
              <a:rPr lang="en-US" sz="2000" b="0" dirty="0" smtClean="0"/>
              <a:t>. These refrigerators are only meant for vaccines.</a:t>
            </a:r>
          </a:p>
          <a:p>
            <a:pPr>
              <a:buNone/>
            </a:pPr>
            <a:endParaRPr lang="en-US" sz="2000" b="0" dirty="0" smtClean="0"/>
          </a:p>
          <a:p>
            <a:r>
              <a:rPr lang="en-US" sz="2000" b="0" dirty="0" smtClean="0"/>
              <a:t>After injection, do not attempt to re-cap or bend the needle.</a:t>
            </a:r>
          </a:p>
          <a:p>
            <a:pPr>
              <a:buNone/>
            </a:pPr>
            <a:endParaRPr lang="en-US" sz="2000" b="0" dirty="0" smtClean="0"/>
          </a:p>
          <a:p>
            <a:r>
              <a:rPr lang="en-US" sz="2000" b="0" dirty="0" smtClean="0"/>
              <a:t>Ask the beneficiaries to wait for half an hour after vaccination to observe for </a:t>
            </a:r>
            <a:r>
              <a:rPr lang="en-US" sz="2000" b="0" dirty="0" err="1" smtClean="0"/>
              <a:t>anyAEFI</a:t>
            </a:r>
            <a:r>
              <a:rPr lang="en-US" sz="2000" b="0" dirty="0" smtClean="0"/>
              <a:t>.</a:t>
            </a:r>
          </a:p>
          <a:p>
            <a:pPr>
              <a:buNone/>
            </a:pPr>
            <a:endParaRPr lang="en-US" sz="2000" b="0" dirty="0" smtClean="0"/>
          </a:p>
          <a:p>
            <a:r>
              <a:rPr lang="en-US" sz="2000" b="0" dirty="0" smtClean="0"/>
              <a:t>Leave the list of children vaccinated in a session with the AWW/ASHA and request them to be alert and report AEFIs. Share contact details of self and PHC.</a:t>
            </a:r>
          </a:p>
          <a:p>
            <a:endParaRPr lang="en-US" sz="2000" b="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239000" cy="762000"/>
          </a:xfrm>
        </p:spPr>
        <p:txBody>
          <a:bodyPr/>
          <a:lstStyle/>
          <a:p>
            <a:pPr algn="l"/>
            <a:r>
              <a:rPr lang="en-US" sz="3200" dirty="0" smtClean="0"/>
              <a:t>Simple ways to improve injection safety</a:t>
            </a:r>
            <a:endParaRPr lang="en-US" sz="3200" dirty="0"/>
          </a:p>
        </p:txBody>
      </p:sp>
      <p:sp>
        <p:nvSpPr>
          <p:cNvPr id="3" name="Content Placeholder 2"/>
          <p:cNvSpPr>
            <a:spLocks noGrp="1"/>
          </p:cNvSpPr>
          <p:nvPr>
            <p:ph idx="1"/>
          </p:nvPr>
        </p:nvSpPr>
        <p:spPr>
          <a:xfrm>
            <a:off x="685800" y="1905000"/>
            <a:ext cx="7772400" cy="4191000"/>
          </a:xfrm>
        </p:spPr>
        <p:txBody>
          <a:bodyPr/>
          <a:lstStyle/>
          <a:p>
            <a:r>
              <a:rPr lang="en-US" sz="2400" b="0" dirty="0" smtClean="0"/>
              <a:t>Keep hands clean before giving injections</a:t>
            </a:r>
          </a:p>
          <a:p>
            <a:r>
              <a:rPr lang="en-US" sz="2400" b="0" dirty="0" smtClean="0"/>
              <a:t>Use sterile injection equipment, every time</a:t>
            </a:r>
          </a:p>
          <a:p>
            <a:r>
              <a:rPr lang="en-US" sz="2400" b="0" dirty="0" smtClean="0"/>
              <a:t>Prevent the contamination of vaccine and injection equipment</a:t>
            </a:r>
          </a:p>
          <a:p>
            <a:r>
              <a:rPr lang="en-US" sz="2400" b="0" dirty="0" smtClean="0"/>
              <a:t>Assume all used equipment is contaminated</a:t>
            </a:r>
          </a:p>
          <a:p>
            <a:r>
              <a:rPr lang="en-US" sz="2400" b="0" dirty="0" smtClean="0"/>
              <a:t>Practice safe disposal of all medical sharps waste</a:t>
            </a:r>
          </a:p>
          <a:p>
            <a:r>
              <a:rPr lang="en-US" sz="2400" b="0" dirty="0" smtClean="0"/>
              <a:t>Prevent needle-stick injuries</a:t>
            </a:r>
            <a:endParaRPr lang="en-US" sz="2400" b="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42" name="Picture 2" descr="C:\Users\VIKAS\Desktop\01a803608d2b3e42fac2.jpeg"/>
          <p:cNvPicPr>
            <a:picLocks noChangeAspect="1" noChangeArrowheads="1"/>
          </p:cNvPicPr>
          <p:nvPr/>
        </p:nvPicPr>
        <p:blipFill>
          <a:blip r:embed="rId3"/>
          <a:srcRect/>
          <a:stretch>
            <a:fillRect/>
          </a:stretch>
        </p:blipFill>
        <p:spPr bwMode="auto">
          <a:xfrm>
            <a:off x="2" y="1"/>
            <a:ext cx="9143998" cy="6798462"/>
          </a:xfrm>
          <a:prstGeom prst="rect">
            <a:avLst/>
          </a:prstGeom>
          <a:noFill/>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315200" cy="838200"/>
          </a:xfrm>
        </p:spPr>
        <p:txBody>
          <a:bodyPr/>
          <a:lstStyle/>
          <a:p>
            <a:r>
              <a:rPr lang="en-US" dirty="0" smtClean="0"/>
              <a:t>What is a safe injection?</a:t>
            </a:r>
            <a:endParaRPr lang="en-US" dirty="0"/>
          </a:p>
        </p:txBody>
      </p:sp>
      <p:sp>
        <p:nvSpPr>
          <p:cNvPr id="3" name="Content Placeholder 2"/>
          <p:cNvSpPr>
            <a:spLocks noGrp="1"/>
          </p:cNvSpPr>
          <p:nvPr>
            <p:ph idx="1"/>
          </p:nvPr>
        </p:nvSpPr>
        <p:spPr/>
        <p:txBody>
          <a:bodyPr/>
          <a:lstStyle/>
          <a:p>
            <a:pPr>
              <a:buNone/>
            </a:pPr>
            <a:endParaRPr lang="en-US" sz="2800" dirty="0" smtClean="0"/>
          </a:p>
          <a:p>
            <a:pPr>
              <a:buNone/>
            </a:pPr>
            <a:r>
              <a:rPr lang="en-US" sz="2800" dirty="0" smtClean="0"/>
              <a:t>   A safe injection is an injection that does not cause harm to the recipient, the provider, or the community.</a:t>
            </a:r>
          </a:p>
          <a:p>
            <a:endParaRPr lang="en-US" sz="280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620000" cy="838200"/>
          </a:xfrm>
        </p:spPr>
        <p:txBody>
          <a:bodyPr/>
          <a:lstStyle/>
          <a:p>
            <a:pPr algn="l"/>
            <a:r>
              <a:rPr lang="en-US" sz="3600" dirty="0" smtClean="0"/>
              <a:t>Keep hands clean before giving injections</a:t>
            </a:r>
            <a:endParaRPr lang="en-US" sz="3600" dirty="0"/>
          </a:p>
        </p:txBody>
      </p:sp>
      <p:sp>
        <p:nvSpPr>
          <p:cNvPr id="3" name="Content Placeholder 2"/>
          <p:cNvSpPr>
            <a:spLocks noGrp="1"/>
          </p:cNvSpPr>
          <p:nvPr>
            <p:ph idx="1"/>
          </p:nvPr>
        </p:nvSpPr>
        <p:spPr>
          <a:xfrm>
            <a:off x="685800" y="2057400"/>
            <a:ext cx="5867400" cy="4114800"/>
          </a:xfrm>
        </p:spPr>
        <p:txBody>
          <a:bodyPr/>
          <a:lstStyle/>
          <a:p>
            <a:r>
              <a:rPr lang="en-US" sz="2000" dirty="0" smtClean="0"/>
              <a:t>Wash or disinfect hands prior to preparing injection material.</a:t>
            </a:r>
          </a:p>
          <a:p>
            <a:pPr>
              <a:buNone/>
            </a:pPr>
            <a:endParaRPr lang="en-US" sz="2000" dirty="0" smtClean="0"/>
          </a:p>
          <a:p>
            <a:r>
              <a:rPr lang="en-US" sz="2000" dirty="0" smtClean="0"/>
              <a:t>Avoid giving injections if the skin at the site of injection of the recipient is infected or compromised by local infection (such as a skin lesion, cut, or weeping dermatitis).</a:t>
            </a:r>
          </a:p>
          <a:p>
            <a:pPr>
              <a:buNone/>
            </a:pPr>
            <a:endParaRPr lang="en-US" sz="2000" dirty="0" smtClean="0"/>
          </a:p>
          <a:p>
            <a:r>
              <a:rPr lang="en-US" sz="2000" dirty="0" smtClean="0"/>
              <a:t>Cover any small cuts on the service provider’s skin.</a:t>
            </a:r>
          </a:p>
          <a:p>
            <a:endParaRPr lang="en-US" sz="2000" dirty="0" smtClean="0"/>
          </a:p>
          <a:p>
            <a:endParaRPr lang="en-US" sz="2000" dirty="0"/>
          </a:p>
        </p:txBody>
      </p:sp>
      <p:pic>
        <p:nvPicPr>
          <p:cNvPr id="6147" name="Picture 3"/>
          <p:cNvPicPr>
            <a:picLocks noChangeAspect="1" noChangeArrowheads="1"/>
          </p:cNvPicPr>
          <p:nvPr/>
        </p:nvPicPr>
        <p:blipFill>
          <a:blip r:embed="rId3"/>
          <a:srcRect/>
          <a:stretch>
            <a:fillRect/>
          </a:stretch>
        </p:blipFill>
        <p:spPr bwMode="auto">
          <a:xfrm>
            <a:off x="6000750" y="990600"/>
            <a:ext cx="3143250" cy="218968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315200" cy="914400"/>
          </a:xfrm>
        </p:spPr>
        <p:txBody>
          <a:bodyPr/>
          <a:lstStyle/>
          <a:p>
            <a:pPr algn="l"/>
            <a:r>
              <a:rPr lang="en-US" sz="3600" dirty="0" smtClean="0"/>
              <a:t>Learning Objectives: </a:t>
            </a:r>
            <a:endParaRPr lang="en-US" sz="3600" dirty="0"/>
          </a:p>
        </p:txBody>
      </p:sp>
      <p:sp>
        <p:nvSpPr>
          <p:cNvPr id="3" name="Content Placeholder 2"/>
          <p:cNvSpPr>
            <a:spLocks noGrp="1"/>
          </p:cNvSpPr>
          <p:nvPr>
            <p:ph idx="1"/>
          </p:nvPr>
        </p:nvSpPr>
        <p:spPr>
          <a:xfrm>
            <a:off x="609600" y="1371600"/>
            <a:ext cx="7848600" cy="4724400"/>
          </a:xfrm>
        </p:spPr>
        <p:txBody>
          <a:bodyPr/>
          <a:lstStyle/>
          <a:p>
            <a:pPr>
              <a:lnSpc>
                <a:spcPct val="150000"/>
              </a:lnSpc>
              <a:buNone/>
            </a:pPr>
            <a:endParaRPr lang="en-US" sz="2400" dirty="0" smtClean="0"/>
          </a:p>
          <a:p>
            <a:pPr>
              <a:lnSpc>
                <a:spcPct val="150000"/>
              </a:lnSpc>
            </a:pPr>
            <a:r>
              <a:rPr lang="en-US" sz="2400" dirty="0" smtClean="0"/>
              <a:t>Identify common adverse events.</a:t>
            </a:r>
          </a:p>
          <a:p>
            <a:pPr>
              <a:lnSpc>
                <a:spcPct val="150000"/>
              </a:lnSpc>
              <a:buNone/>
            </a:pPr>
            <a:endParaRPr lang="en-US" sz="2400" dirty="0" smtClean="0"/>
          </a:p>
          <a:p>
            <a:pPr>
              <a:lnSpc>
                <a:spcPct val="150000"/>
              </a:lnSpc>
            </a:pPr>
            <a:r>
              <a:rPr lang="en-US" sz="2400" dirty="0" smtClean="0"/>
              <a:t>How to Prevent Adverse Event From Occurring.</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304800"/>
            <a:ext cx="7391400" cy="685800"/>
          </a:xfrm>
        </p:spPr>
        <p:txBody>
          <a:bodyPr/>
          <a:lstStyle/>
          <a:p>
            <a:pPr algn="l"/>
            <a:r>
              <a:rPr lang="en-US" sz="2800" dirty="0" smtClean="0"/>
              <a:t>Prevent the contamination of vaccine and injection equipment</a:t>
            </a:r>
            <a:endParaRPr lang="en-US" sz="2800" dirty="0"/>
          </a:p>
        </p:txBody>
      </p:sp>
      <p:sp>
        <p:nvSpPr>
          <p:cNvPr id="3" name="Content Placeholder 2"/>
          <p:cNvSpPr>
            <a:spLocks noGrp="1"/>
          </p:cNvSpPr>
          <p:nvPr>
            <p:ph idx="1"/>
          </p:nvPr>
        </p:nvSpPr>
        <p:spPr>
          <a:xfrm>
            <a:off x="609600" y="1600200"/>
            <a:ext cx="6553200" cy="4495800"/>
          </a:xfrm>
        </p:spPr>
        <p:txBody>
          <a:bodyPr/>
          <a:lstStyle/>
          <a:p>
            <a:r>
              <a:rPr lang="en-US" sz="2000" dirty="0" smtClean="0"/>
              <a:t>Prepare each injection in a designated clean area where contamination from blood or body fluid is unlikely.</a:t>
            </a:r>
          </a:p>
          <a:p>
            <a:r>
              <a:rPr lang="en-US" sz="2000" dirty="0" smtClean="0"/>
              <a:t>If the injection site is dirty, wash with clean water</a:t>
            </a:r>
          </a:p>
          <a:p>
            <a:r>
              <a:rPr lang="en-US" sz="2000" dirty="0" smtClean="0"/>
              <a:t>Always pierce the rubber cap of the vial with a sterile needle.</a:t>
            </a:r>
          </a:p>
          <a:p>
            <a:r>
              <a:rPr lang="en-US" sz="2000" dirty="0" smtClean="0"/>
              <a:t>Follow product-specific recommendations for use, storage, and handling of a vaccine.</a:t>
            </a:r>
          </a:p>
          <a:p>
            <a:r>
              <a:rPr lang="en-US" sz="2000" dirty="0" smtClean="0"/>
              <a:t>Do not touch the needle or rubber cap of vial with your finger.</a:t>
            </a:r>
          </a:p>
          <a:p>
            <a:r>
              <a:rPr lang="en-US" sz="2000" dirty="0" smtClean="0"/>
              <a:t>Discard any needle that has touched any non-sterile  surface.</a:t>
            </a:r>
            <a:endParaRPr lang="en-US" sz="2000" dirty="0"/>
          </a:p>
        </p:txBody>
      </p:sp>
      <p:pic>
        <p:nvPicPr>
          <p:cNvPr id="7170" name="Picture 2"/>
          <p:cNvPicPr>
            <a:picLocks noChangeAspect="1" noChangeArrowheads="1"/>
          </p:cNvPicPr>
          <p:nvPr/>
        </p:nvPicPr>
        <p:blipFill>
          <a:blip r:embed="rId3"/>
          <a:srcRect/>
          <a:stretch>
            <a:fillRect/>
          </a:stretch>
        </p:blipFill>
        <p:spPr bwMode="auto">
          <a:xfrm>
            <a:off x="7239000" y="990600"/>
            <a:ext cx="1704975" cy="1914525"/>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304800"/>
            <a:ext cx="7239000" cy="609600"/>
          </a:xfrm>
        </p:spPr>
        <p:txBody>
          <a:bodyPr/>
          <a:lstStyle/>
          <a:p>
            <a:pPr algn="l"/>
            <a:r>
              <a:rPr lang="en-US" sz="2800" dirty="0" smtClean="0"/>
              <a:t>Prevent needle-stick injuries</a:t>
            </a:r>
            <a:endParaRPr lang="en-US" sz="2800" dirty="0"/>
          </a:p>
        </p:txBody>
      </p:sp>
      <p:sp>
        <p:nvSpPr>
          <p:cNvPr id="3" name="Content Placeholder 2"/>
          <p:cNvSpPr>
            <a:spLocks noGrp="1"/>
          </p:cNvSpPr>
          <p:nvPr>
            <p:ph idx="1"/>
          </p:nvPr>
        </p:nvSpPr>
        <p:spPr>
          <a:xfrm>
            <a:off x="457200" y="1143000"/>
            <a:ext cx="8382000" cy="4953000"/>
          </a:xfrm>
        </p:spPr>
        <p:txBody>
          <a:bodyPr/>
          <a:lstStyle/>
          <a:p>
            <a:pPr>
              <a:lnSpc>
                <a:spcPct val="150000"/>
              </a:lnSpc>
            </a:pPr>
            <a:r>
              <a:rPr lang="en-US" sz="2400" dirty="0" smtClean="0"/>
              <a:t>Do not recap or bend needles.</a:t>
            </a:r>
          </a:p>
          <a:p>
            <a:pPr>
              <a:lnSpc>
                <a:spcPct val="150000"/>
              </a:lnSpc>
            </a:pPr>
            <a:r>
              <a:rPr lang="en-US" sz="2400" dirty="0" smtClean="0"/>
              <a:t>Collect sharps in a puncture proof container (Hub cutter).</a:t>
            </a:r>
          </a:p>
          <a:p>
            <a:pPr>
              <a:lnSpc>
                <a:spcPct val="150000"/>
              </a:lnSpc>
            </a:pPr>
            <a:r>
              <a:rPr lang="en-US" sz="2400" dirty="0" smtClean="0"/>
              <a:t>Anticipate sudden movement of the child.</a:t>
            </a:r>
          </a:p>
          <a:p>
            <a:pPr>
              <a:lnSpc>
                <a:spcPct val="150000"/>
              </a:lnSpc>
              <a:buNone/>
            </a:pPr>
            <a:r>
              <a:rPr lang="en-US" sz="2800" dirty="0" smtClean="0">
                <a:solidFill>
                  <a:srgbClr val="C00000"/>
                </a:solidFill>
              </a:rPr>
              <a:t>Assume all used equipment is contaminated:</a:t>
            </a:r>
          </a:p>
          <a:p>
            <a:pPr>
              <a:lnSpc>
                <a:spcPct val="150000"/>
              </a:lnSpc>
              <a:buNone/>
            </a:pPr>
            <a:r>
              <a:rPr lang="en-US" sz="2400" dirty="0" smtClean="0"/>
              <a:t>Cut the used syringe at the hub immediately after use.</a:t>
            </a:r>
          </a:p>
          <a:p>
            <a:pPr>
              <a:lnSpc>
                <a:spcPct val="150000"/>
              </a:lnSpc>
              <a:buNone/>
            </a:pPr>
            <a:endParaRPr lang="en-US" sz="2400" dirty="0" smtClean="0"/>
          </a:p>
          <a:p>
            <a:pPr>
              <a:lnSpc>
                <a:spcPct val="150000"/>
              </a:lnSpc>
              <a:buNone/>
            </a:pPr>
            <a:endParaRPr lang="en-US" sz="2400" dirty="0" smtClean="0"/>
          </a:p>
        </p:txBody>
      </p:sp>
      <p:pic>
        <p:nvPicPr>
          <p:cNvPr id="8195" name="Picture 3"/>
          <p:cNvPicPr>
            <a:picLocks noChangeAspect="1" noChangeArrowheads="1"/>
          </p:cNvPicPr>
          <p:nvPr/>
        </p:nvPicPr>
        <p:blipFill>
          <a:blip r:embed="rId3"/>
          <a:srcRect/>
          <a:stretch>
            <a:fillRect/>
          </a:stretch>
        </p:blipFill>
        <p:spPr bwMode="auto">
          <a:xfrm>
            <a:off x="7086599" y="4724401"/>
            <a:ext cx="1910687" cy="2133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endParaRPr lang="en-US" smtClean="0"/>
          </a:p>
        </p:txBody>
      </p:sp>
      <p:sp>
        <p:nvSpPr>
          <p:cNvPr id="23555" name="Rectangle 3"/>
          <p:cNvSpPr>
            <a:spLocks noGrp="1" noChangeArrowheads="1"/>
          </p:cNvSpPr>
          <p:nvPr>
            <p:ph type="body" sz="half" idx="4294967295"/>
          </p:nvPr>
        </p:nvSpPr>
        <p:spPr>
          <a:xfrm>
            <a:off x="457200" y="3810000"/>
            <a:ext cx="8153400" cy="2590800"/>
          </a:xfrm>
          <a:noFill/>
          <a:ln>
            <a:solidFill>
              <a:srgbClr val="FF0000"/>
            </a:solidFill>
          </a:ln>
        </p:spPr>
        <p:txBody>
          <a:bodyPr/>
          <a:lstStyle/>
          <a:p>
            <a:pPr algn="ctr" eaLnBrk="1" hangingPunct="1">
              <a:buFontTx/>
              <a:buNone/>
            </a:pPr>
            <a:r>
              <a:rPr lang="en-US" dirty="0" smtClean="0"/>
              <a:t>AEFI system is </a:t>
            </a:r>
            <a:r>
              <a:rPr lang="en-US" u="sng" dirty="0" smtClean="0">
                <a:solidFill>
                  <a:srgbClr val="CC0000"/>
                </a:solidFill>
              </a:rPr>
              <a:t>NOT</a:t>
            </a:r>
            <a:r>
              <a:rPr lang="en-US" dirty="0" smtClean="0"/>
              <a:t> meant </a:t>
            </a:r>
          </a:p>
          <a:p>
            <a:pPr algn="ctr" eaLnBrk="1" hangingPunct="1">
              <a:buFontTx/>
              <a:buNone/>
            </a:pPr>
            <a:r>
              <a:rPr lang="en-US" dirty="0" smtClean="0"/>
              <a:t>to apportion blame to the field staff</a:t>
            </a:r>
          </a:p>
          <a:p>
            <a:pPr algn="ctr" eaLnBrk="1" hangingPunct="1">
              <a:buFontTx/>
              <a:buNone/>
            </a:pPr>
            <a:r>
              <a:rPr lang="en-US" dirty="0" smtClean="0"/>
              <a:t>but rather to assist and further support staff in providing high quality immunization services</a:t>
            </a:r>
          </a:p>
        </p:txBody>
      </p:sp>
      <p:pic>
        <p:nvPicPr>
          <p:cNvPr id="23556" name="Picture 4" descr="blame1"/>
          <p:cNvPicPr>
            <a:picLocks noChangeAspect="1" noChangeArrowheads="1"/>
          </p:cNvPicPr>
          <p:nvPr/>
        </p:nvPicPr>
        <p:blipFill>
          <a:blip r:embed="rId3"/>
          <a:srcRect/>
          <a:stretch>
            <a:fillRect/>
          </a:stretch>
        </p:blipFill>
        <p:spPr bwMode="auto">
          <a:xfrm>
            <a:off x="457200" y="341313"/>
            <a:ext cx="8229600" cy="3240087"/>
          </a:xfrm>
          <a:prstGeom prst="rect">
            <a:avLst/>
          </a:prstGeom>
          <a:noFill/>
          <a:ln w="9525">
            <a:solidFill>
              <a:srgbClr val="3399FF"/>
            </a:solidFill>
            <a:miter lim="800000"/>
            <a:headEnd/>
            <a:tailEnd/>
          </a:ln>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9218" name="Picture 2" descr="C:\Users\VIKAS\Desktop\double_edge_sword.jpg"/>
          <p:cNvPicPr>
            <a:picLocks noGrp="1" noChangeAspect="1" noChangeArrowheads="1"/>
          </p:cNvPicPr>
          <p:nvPr>
            <p:ph idx="1"/>
          </p:nvPr>
        </p:nvPicPr>
        <p:blipFill>
          <a:blip r:embed="rId3"/>
          <a:srcRect/>
          <a:stretch>
            <a:fillRect/>
          </a:stretch>
        </p:blipFill>
        <p:spPr bwMode="auto">
          <a:xfrm>
            <a:off x="0" y="11820"/>
            <a:ext cx="9159287" cy="684618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57201" y="188913"/>
            <a:ext cx="8305799" cy="1258887"/>
          </a:xfrm>
          <a:ln>
            <a:solidFill>
              <a:schemeClr val="accent1"/>
            </a:solidFill>
          </a:ln>
        </p:spPr>
        <p:txBody>
          <a:bodyPr>
            <a:normAutofit/>
          </a:bodyPr>
          <a:lstStyle/>
          <a:p>
            <a:pPr algn="l" fontAlgn="auto">
              <a:spcAft>
                <a:spcPts val="0"/>
              </a:spcAft>
              <a:defRPr/>
            </a:pPr>
            <a:r>
              <a:rPr lang="en-US" sz="3200" dirty="0" smtClean="0">
                <a:latin typeface="Trebuchet MS" pitchFamily="34" charset="0"/>
              </a:rPr>
              <a:t>What do you understand by term </a:t>
            </a:r>
            <a:r>
              <a:rPr lang="en-US" sz="3200" dirty="0" smtClean="0">
                <a:solidFill>
                  <a:srgbClr val="7030A0"/>
                </a:solidFill>
                <a:latin typeface="Trebuchet MS" pitchFamily="34" charset="0"/>
              </a:rPr>
              <a:t>Vaccine</a:t>
            </a:r>
            <a:r>
              <a:rPr lang="en-US" sz="3200" dirty="0" smtClean="0">
                <a:latin typeface="Trebuchet MS" pitchFamily="34" charset="0"/>
              </a:rPr>
              <a:t>.....</a:t>
            </a:r>
            <a:endParaRPr lang="en-IN" sz="3200" dirty="0" smtClean="0">
              <a:latin typeface="Trebuchet MS" pitchFamily="34" charset="0"/>
            </a:endParaRPr>
          </a:p>
        </p:txBody>
      </p:sp>
      <p:sp>
        <p:nvSpPr>
          <p:cNvPr id="5123" name="Rectangle 3"/>
          <p:cNvSpPr>
            <a:spLocks noGrp="1" noChangeArrowheads="1"/>
          </p:cNvSpPr>
          <p:nvPr>
            <p:ph sz="quarter" idx="1"/>
          </p:nvPr>
        </p:nvSpPr>
        <p:spPr>
          <a:xfrm>
            <a:off x="457200" y="1600200"/>
            <a:ext cx="8435975" cy="3989388"/>
          </a:xfrm>
        </p:spPr>
        <p:txBody>
          <a:bodyPr/>
          <a:lstStyle/>
          <a:p>
            <a:pPr algn="just">
              <a:lnSpc>
                <a:spcPct val="80000"/>
              </a:lnSpc>
              <a:buFont typeface="Wingdings" pitchFamily="2" charset="2"/>
              <a:buNone/>
            </a:pPr>
            <a:r>
              <a:rPr lang="en-US" sz="2400" dirty="0" smtClean="0">
                <a:latin typeface="Trebuchet MS" pitchFamily="34" charset="0"/>
              </a:rPr>
              <a:t>What is Vaccine ???</a:t>
            </a:r>
          </a:p>
          <a:p>
            <a:pPr algn="just">
              <a:lnSpc>
                <a:spcPct val="80000"/>
              </a:lnSpc>
              <a:buFont typeface="Wingdings" pitchFamily="2" charset="2"/>
              <a:buNone/>
            </a:pPr>
            <a:endParaRPr lang="en-US" sz="2400" dirty="0" smtClean="0">
              <a:latin typeface="Trebuchet MS" pitchFamily="34" charset="0"/>
            </a:endParaRPr>
          </a:p>
          <a:p>
            <a:pPr lvl="1" algn="just">
              <a:lnSpc>
                <a:spcPct val="80000"/>
              </a:lnSpc>
              <a:spcBef>
                <a:spcPct val="30000"/>
              </a:spcBef>
            </a:pPr>
            <a:r>
              <a:rPr lang="en-US" sz="2400" dirty="0" smtClean="0">
                <a:latin typeface="Trebuchet MS" pitchFamily="34" charset="0"/>
              </a:rPr>
              <a:t>Biological substance that is administered to individuals to elicit immunity (protection) against a specific disease.</a:t>
            </a:r>
          </a:p>
          <a:p>
            <a:pPr lvl="1" algn="just">
              <a:lnSpc>
                <a:spcPct val="80000"/>
              </a:lnSpc>
              <a:spcBef>
                <a:spcPct val="30000"/>
              </a:spcBef>
            </a:pPr>
            <a:r>
              <a:rPr lang="en-US" sz="2400" dirty="0" smtClean="0">
                <a:latin typeface="Trebuchet MS" pitchFamily="34" charset="0"/>
              </a:rPr>
              <a:t>They may also contain preservatives, adjuvant and antibiotics</a:t>
            </a:r>
          </a:p>
          <a:p>
            <a:pPr lvl="1" algn="just">
              <a:lnSpc>
                <a:spcPct val="80000"/>
              </a:lnSpc>
              <a:spcBef>
                <a:spcPct val="30000"/>
              </a:spcBef>
            </a:pPr>
            <a:r>
              <a:rPr lang="en-US" sz="2400" dirty="0" smtClean="0">
                <a:latin typeface="Trebuchet MS" pitchFamily="34" charset="0"/>
              </a:rPr>
              <a:t>Vaccines produce immune reaction once inside body which produces immunity.</a:t>
            </a:r>
          </a:p>
          <a:p>
            <a:pPr lvl="1" algn="just">
              <a:lnSpc>
                <a:spcPct val="80000"/>
              </a:lnSpc>
              <a:spcBef>
                <a:spcPct val="30000"/>
              </a:spcBef>
            </a:pPr>
            <a:r>
              <a:rPr lang="en-US" sz="2400" dirty="0" smtClean="0">
                <a:latin typeface="Trebuchet MS" pitchFamily="34" charset="0"/>
              </a:rPr>
              <a:t>Immunity may be temporary or permanent, short or long term.</a:t>
            </a:r>
          </a:p>
        </p:txBody>
      </p:sp>
      <p:sp>
        <p:nvSpPr>
          <p:cNvPr id="5124" name="Text Box 4"/>
          <p:cNvSpPr txBox="1">
            <a:spLocks noChangeArrowheads="1"/>
          </p:cNvSpPr>
          <p:nvPr/>
        </p:nvSpPr>
        <p:spPr bwMode="auto">
          <a:xfrm>
            <a:off x="1252538" y="5715000"/>
            <a:ext cx="6881812" cy="1040285"/>
          </a:xfrm>
          <a:prstGeom prst="rect">
            <a:avLst/>
          </a:prstGeom>
          <a:noFill/>
          <a:ln w="9525">
            <a:noFill/>
            <a:miter lim="800000"/>
            <a:headEnd/>
            <a:tailEnd/>
          </a:ln>
        </p:spPr>
        <p:txBody>
          <a:bodyPr wrap="square">
            <a:spAutoFit/>
          </a:bodyPr>
          <a:lstStyle/>
          <a:p>
            <a:pPr algn="ctr" eaLnBrk="1" hangingPunct="1">
              <a:spcBef>
                <a:spcPct val="20000"/>
              </a:spcBef>
            </a:pPr>
            <a:r>
              <a:rPr lang="en-US" sz="2800" b="1" dirty="0">
                <a:solidFill>
                  <a:srgbClr val="C00000"/>
                </a:solidFill>
                <a:latin typeface="Trebuchet MS" pitchFamily="34" charset="0"/>
              </a:rPr>
              <a:t>There is no vaccine which is 100% safe, </a:t>
            </a:r>
          </a:p>
          <a:p>
            <a:pPr algn="ctr" eaLnBrk="1" hangingPunct="1">
              <a:spcBef>
                <a:spcPct val="20000"/>
              </a:spcBef>
            </a:pPr>
            <a:r>
              <a:rPr lang="en-US" sz="2800" b="1" dirty="0">
                <a:solidFill>
                  <a:srgbClr val="C00000"/>
                </a:solidFill>
                <a:latin typeface="Trebuchet MS" pitchFamily="34" charset="0"/>
              </a:rPr>
              <a:t>100% effective and without any risks.</a:t>
            </a:r>
            <a:endParaRPr lang="en-IN" sz="2800" b="1" dirty="0">
              <a:solidFill>
                <a:srgbClr val="C00000"/>
              </a:solidFill>
              <a:latin typeface="Trebuchet MS"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4"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7620000" cy="533400"/>
          </a:xfrm>
        </p:spPr>
        <p:txBody>
          <a:bodyPr/>
          <a:lstStyle/>
          <a:p>
            <a:r>
              <a:rPr lang="en-US" sz="3600" dirty="0" smtClean="0"/>
              <a:t>AEFI: </a:t>
            </a:r>
            <a:endParaRPr lang="en-US" sz="3600" dirty="0"/>
          </a:p>
        </p:txBody>
      </p:sp>
      <p:sp>
        <p:nvSpPr>
          <p:cNvPr id="3" name="Content Placeholder 2"/>
          <p:cNvSpPr>
            <a:spLocks noGrp="1"/>
          </p:cNvSpPr>
          <p:nvPr>
            <p:ph idx="1"/>
          </p:nvPr>
        </p:nvSpPr>
        <p:spPr>
          <a:xfrm>
            <a:off x="685800" y="1066800"/>
            <a:ext cx="7696200" cy="5029200"/>
          </a:xfrm>
        </p:spPr>
        <p:txBody>
          <a:bodyPr/>
          <a:lstStyle/>
          <a:p>
            <a:pPr>
              <a:buNone/>
            </a:pPr>
            <a:r>
              <a:rPr lang="en-US" sz="2000" dirty="0" smtClean="0"/>
              <a:t>“ An Adverse Event Following Immunization (AEFI) is a medical incident that takes place after an immunization, causes concern, and is believed to be caused by immunization”. </a:t>
            </a:r>
          </a:p>
          <a:p>
            <a:endParaRPr lang="en-US" sz="2000" dirty="0" smtClean="0"/>
          </a:p>
          <a:p>
            <a:r>
              <a:rPr lang="en-US" sz="2000" dirty="0" smtClean="0"/>
              <a:t>May occur because of:</a:t>
            </a:r>
          </a:p>
          <a:p>
            <a:pPr lvl="1"/>
            <a:r>
              <a:rPr lang="en-US" sz="2000" dirty="0" smtClean="0"/>
              <a:t>Program error or </a:t>
            </a:r>
          </a:p>
          <a:p>
            <a:pPr lvl="1"/>
            <a:r>
              <a:rPr lang="en-US" sz="2000" dirty="0" smtClean="0"/>
              <a:t>Sensitivity to vaccine or it may occur </a:t>
            </a:r>
          </a:p>
          <a:p>
            <a:pPr lvl="1"/>
            <a:r>
              <a:rPr lang="en-US" sz="2000" dirty="0" smtClean="0"/>
              <a:t>Coincidentally. </a:t>
            </a:r>
          </a:p>
          <a:p>
            <a:r>
              <a:rPr lang="en-US" sz="2000" dirty="0" smtClean="0"/>
              <a:t>AEFIs must be taken seriously and the management must be rapid and professional.</a:t>
            </a:r>
          </a:p>
          <a:p>
            <a:r>
              <a:rPr lang="en-US" sz="2000" dirty="0" smtClean="0"/>
              <a:t>Common, minor side effects, such as:</a:t>
            </a:r>
          </a:p>
          <a:p>
            <a:pPr>
              <a:buNone/>
            </a:pPr>
            <a:r>
              <a:rPr lang="en-US" sz="2000" dirty="0" smtClean="0"/>
              <a:t>      Mild fever, pain, swelling or redness at the site of the injection, and irritability usually resolve without any serious consequences.</a:t>
            </a:r>
          </a:p>
          <a:p>
            <a:endParaRPr lang="en-US" sz="20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71" name="Rectangle 15"/>
          <p:cNvSpPr>
            <a:spLocks noGrp="1" noChangeArrowheads="1"/>
          </p:cNvSpPr>
          <p:nvPr>
            <p:ph type="title"/>
          </p:nvPr>
        </p:nvSpPr>
        <p:spPr>
          <a:xfrm>
            <a:off x="304800" y="304800"/>
            <a:ext cx="8610600" cy="609600"/>
          </a:xfrm>
          <a:solidFill>
            <a:schemeClr val="bg1"/>
          </a:solidFill>
        </p:spPr>
        <p:txBody>
          <a:bodyPr lIns="92075" tIns="46038" rIns="92075" bIns="46038">
            <a:normAutofit fontScale="90000"/>
          </a:bodyPr>
          <a:lstStyle/>
          <a:p>
            <a:pPr algn="ctr" fontAlgn="auto">
              <a:spcAft>
                <a:spcPts val="0"/>
              </a:spcAft>
              <a:defRPr/>
            </a:pPr>
            <a:r>
              <a:rPr lang="en-US" sz="3500" smtClean="0">
                <a:latin typeface="Comic Sans MS" pitchFamily="66" charset="0"/>
              </a:rPr>
              <a:t>COMMON, MINOR REACTIONS</a:t>
            </a:r>
          </a:p>
        </p:txBody>
      </p:sp>
      <p:graphicFrame>
        <p:nvGraphicFramePr>
          <p:cNvPr id="19894" name="Group 438"/>
          <p:cNvGraphicFramePr>
            <a:graphicFrameLocks noGrp="1"/>
          </p:cNvGraphicFramePr>
          <p:nvPr>
            <p:ph type="tbl" idx="1"/>
          </p:nvPr>
        </p:nvGraphicFramePr>
        <p:xfrm>
          <a:off x="228600" y="1447800"/>
          <a:ext cx="8686800" cy="4294507"/>
        </p:xfrm>
        <a:graphic>
          <a:graphicData uri="http://schemas.openxmlformats.org/drawingml/2006/table">
            <a:tbl>
              <a:tblPr/>
              <a:tblGrid>
                <a:gridCol w="2447925"/>
                <a:gridCol w="2300288"/>
                <a:gridCol w="1712912"/>
                <a:gridCol w="2225675"/>
              </a:tblGrid>
              <a:tr h="895350">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cs typeface="Arial" charset="0"/>
                        </a:rPr>
                        <a:t>Vaccine </a:t>
                      </a:r>
                      <a:endParaRPr kumimoji="0" lang="en-US" sz="2400" b="1" i="0" u="none" strike="noStrike" cap="none" normalizeH="0" baseline="0" dirty="0" smtClean="0">
                        <a:ln>
                          <a:noFill/>
                        </a:ln>
                        <a:solidFill>
                          <a:srgbClr val="FF0000"/>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cs typeface="Arial" charset="0"/>
                        </a:rPr>
                        <a:t>Local reaction</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cs typeface="Arial" charset="0"/>
                        </a:rPr>
                        <a:t>(pain, swelling,</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cs typeface="Arial" charset="0"/>
                        </a:rPr>
                        <a:t>redness) </a:t>
                      </a:r>
                      <a:endParaRPr kumimoji="0" lang="en-US" sz="2400" b="1" i="0" u="none" strike="noStrike" cap="none" normalizeH="0" baseline="0" dirty="0" smtClean="0">
                        <a:ln>
                          <a:noFill/>
                        </a:ln>
                        <a:solidFill>
                          <a:srgbClr val="FF0000"/>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cs typeface="Arial" charset="0"/>
                        </a:rPr>
                        <a:t>Fever &gt; 38</a:t>
                      </a:r>
                      <a:r>
                        <a:rPr kumimoji="0" lang="en-US" sz="1600" b="1" i="0" u="none" strike="noStrike" cap="none" normalizeH="0" baseline="30000" dirty="0" smtClean="0">
                          <a:ln>
                            <a:noFill/>
                          </a:ln>
                          <a:solidFill>
                            <a:srgbClr val="FF0000"/>
                          </a:solidFill>
                          <a:effectLst/>
                          <a:latin typeface="Arial" charset="0"/>
                          <a:cs typeface="Arial" charset="0"/>
                        </a:rPr>
                        <a:t>o</a:t>
                      </a:r>
                      <a:r>
                        <a:rPr kumimoji="0" lang="en-US" sz="1600" b="1" i="0" u="none" strike="noStrike" cap="none" normalizeH="0" baseline="0" dirty="0" smtClean="0">
                          <a:ln>
                            <a:noFill/>
                          </a:ln>
                          <a:solidFill>
                            <a:srgbClr val="FF0000"/>
                          </a:solidFill>
                          <a:effectLst/>
                          <a:latin typeface="Arial" charset="0"/>
                          <a:cs typeface="Arial" charset="0"/>
                        </a:rPr>
                        <a:t>C </a:t>
                      </a:r>
                      <a:endParaRPr kumimoji="0" lang="en-US" sz="2400" b="1" i="0" u="none" strike="noStrike" cap="none" normalizeH="0" baseline="0" dirty="0" smtClean="0">
                        <a:ln>
                          <a:noFill/>
                        </a:ln>
                        <a:solidFill>
                          <a:srgbClr val="FF0000"/>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solidFill>
                      <a:schemeClr val="tx1"/>
                    </a:solid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cs typeface="Arial" charset="0"/>
                        </a:rPr>
                        <a:t>Irritability, malaise &amp;</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cs typeface="Arial" charset="0"/>
                        </a:rPr>
                        <a:t>non specific</a:t>
                      </a:r>
                    </a:p>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600" b="1" i="0" u="none" strike="noStrike" cap="none" normalizeH="0" baseline="0" dirty="0" smtClean="0">
                          <a:ln>
                            <a:noFill/>
                          </a:ln>
                          <a:solidFill>
                            <a:srgbClr val="FF0000"/>
                          </a:solidFill>
                          <a:effectLst/>
                          <a:latin typeface="Arial" charset="0"/>
                          <a:cs typeface="Arial" charset="0"/>
                        </a:rPr>
                        <a:t>symptoms </a:t>
                      </a:r>
                      <a:endParaRPr kumimoji="0" lang="en-US" sz="2400" b="1" i="0" u="none" strike="noStrike" cap="none" normalizeH="0" baseline="0" dirty="0" smtClean="0">
                        <a:ln>
                          <a:noFill/>
                        </a:ln>
                        <a:solidFill>
                          <a:srgbClr val="FF0000"/>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solidFill>
                      <a:schemeClr val="tx1"/>
                    </a:solidFill>
                  </a:tcPr>
                </a:tc>
              </a:tr>
              <a:tr h="36671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 </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333300"/>
                          </a:solidFill>
                          <a:effectLst/>
                          <a:latin typeface="Arial" charset="0"/>
                          <a:cs typeface="Arial" charset="0"/>
                        </a:rPr>
                        <a:t> </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333300"/>
                          </a:solidFill>
                          <a:effectLst/>
                          <a:latin typeface="Arial" charset="0"/>
                          <a:cs typeface="Arial" charset="0"/>
                        </a:rPr>
                        <a:t>    </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rgbClr val="333300"/>
                          </a:solidFill>
                          <a:effectLst/>
                          <a:latin typeface="Arial" charset="0"/>
                          <a:cs typeface="Arial" charset="0"/>
                        </a:rPr>
                        <a:t> </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r>
              <a:tr h="36512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BCG </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Arial" charset="0"/>
                          <a:cs typeface="Arial" charset="0"/>
                        </a:rPr>
                        <a:t>Common</a:t>
                      </a:r>
                      <a:endParaRPr kumimoji="0" lang="en-US" sz="2400" b="1" i="0" u="none" strike="noStrike" cap="none" normalizeH="0" baseline="0" dirty="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r>
              <a:tr h="36512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Hib</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5% - 15%</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2% - 10%</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r>
              <a:tr h="60166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Hepatitis B</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Arial" charset="0"/>
                          <a:cs typeface="Arial" charset="0"/>
                        </a:rPr>
                        <a:t>Adult up to 15%</a:t>
                      </a:r>
                    </a:p>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Arial" charset="0"/>
                          <a:cs typeface="Arial" charset="0"/>
                        </a:rPr>
                        <a:t>Children up to 5%</a:t>
                      </a:r>
                      <a:endParaRPr kumimoji="0" lang="en-US" sz="2400" b="1" i="0" u="none" strike="noStrike" cap="none" normalizeH="0" baseline="0" dirty="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1% - 6%</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r>
              <a:tr h="36671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Measles/MMR</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Up to 10%</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5% - 15%</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Up to 5% (rash)</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r>
              <a:tr h="385763">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Polio (OPV)</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ctr"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Less than 1%</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Less than 1% </a:t>
                      </a:r>
                      <a:r>
                        <a:rPr kumimoji="0" lang="en-US" sz="1600" b="1" i="0" u="none" strike="noStrike" cap="none" normalizeH="0" baseline="30000" smtClean="0">
                          <a:ln>
                            <a:noFill/>
                          </a:ln>
                          <a:solidFill>
                            <a:schemeClr val="tx1"/>
                          </a:solidFill>
                          <a:effectLst/>
                          <a:latin typeface="Arial" charset="0"/>
                          <a:cs typeface="Arial" charset="0"/>
                        </a:rPr>
                        <a:t>*</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r>
              <a:tr h="38417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Tetanus/DT/Td</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Up to 10%</a:t>
                      </a:r>
                      <a:r>
                        <a:rPr kumimoji="0" lang="en-US" sz="1500" b="1" i="0" u="none" strike="noStrike" cap="none" normalizeH="0" baseline="30000" smtClean="0">
                          <a:ln>
                            <a:noFill/>
                          </a:ln>
                          <a:solidFill>
                            <a:schemeClr val="tx1"/>
                          </a:solidFill>
                          <a:effectLst/>
                          <a:latin typeface="Arial" charset="0"/>
                          <a:cs typeface="Arial" charset="0"/>
                        </a:rPr>
                        <a:t> </a:t>
                      </a:r>
                      <a:r>
                        <a:rPr kumimoji="0" lang="en-US" sz="1600" b="1" i="0" u="none" strike="noStrike" cap="none" normalizeH="0" baseline="30000" smtClean="0">
                          <a:ln>
                            <a:noFill/>
                          </a:ln>
                          <a:solidFill>
                            <a:schemeClr val="tx1"/>
                          </a:solidFill>
                          <a:effectLst/>
                          <a:latin typeface="Arial" charset="0"/>
                          <a:cs typeface="Arial" charset="0"/>
                        </a:rPr>
                        <a:t>**</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Up to 10%</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Up to 25%</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r>
              <a:tr h="384175">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Pertussis </a:t>
                      </a:r>
                    </a:p>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(DPT - whole cell) </a:t>
                      </a:r>
                      <a:r>
                        <a:rPr kumimoji="0" lang="en-US" sz="1600" b="1" i="0" u="none" strike="noStrike" cap="none" normalizeH="0" baseline="30000" smtClean="0">
                          <a:ln>
                            <a:noFill/>
                          </a:ln>
                          <a:solidFill>
                            <a:schemeClr val="tx1"/>
                          </a:solidFill>
                          <a:effectLst/>
                          <a:latin typeface="Arial" charset="0"/>
                          <a:cs typeface="Arial" charset="0"/>
                        </a:rPr>
                        <a:t>c</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Up to 50%</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smtClean="0">
                          <a:ln>
                            <a:noFill/>
                          </a:ln>
                          <a:solidFill>
                            <a:schemeClr val="tx1"/>
                          </a:solidFill>
                          <a:effectLst/>
                          <a:latin typeface="Arial" charset="0"/>
                          <a:cs typeface="Arial" charset="0"/>
                        </a:rPr>
                        <a:t>Up to 50%</a:t>
                      </a:r>
                      <a:endParaRPr kumimoji="0" lang="en-US" sz="2400" b="1" i="0" u="none" strike="noStrike" cap="none" normalizeH="0" baseline="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c>
                  <a:txBody>
                    <a:bodyPr/>
                    <a:lstStyle/>
                    <a:p>
                      <a:pPr marL="342900" marR="0" lvl="0" indent="-342900" algn="l" defTabSz="914400" rtl="0" eaLnBrk="1" fontAlgn="ctr" latinLnBrk="0" hangingPunct="1">
                        <a:lnSpc>
                          <a:spcPct val="100000"/>
                        </a:lnSpc>
                        <a:spcBef>
                          <a:spcPct val="0"/>
                        </a:spcBef>
                        <a:spcAft>
                          <a:spcPct val="0"/>
                        </a:spcAft>
                        <a:buClrTx/>
                        <a:buSzTx/>
                        <a:buFontTx/>
                        <a:buNone/>
                        <a:tabLst/>
                      </a:pPr>
                      <a:r>
                        <a:rPr kumimoji="0" lang="en-US" sz="1500" b="1" i="0" u="none" strike="noStrike" cap="none" normalizeH="0" baseline="0" dirty="0" smtClean="0">
                          <a:ln>
                            <a:noFill/>
                          </a:ln>
                          <a:solidFill>
                            <a:schemeClr val="tx1"/>
                          </a:solidFill>
                          <a:effectLst/>
                          <a:latin typeface="Arial" charset="0"/>
                          <a:cs typeface="Arial" charset="0"/>
                        </a:rPr>
                        <a:t>Up to 60%</a:t>
                      </a:r>
                      <a:endParaRPr kumimoji="0" lang="en-US" sz="2400" b="1" i="0" u="none" strike="noStrike" cap="none" normalizeH="0" baseline="0" dirty="0" smtClean="0">
                        <a:ln>
                          <a:noFill/>
                        </a:ln>
                        <a:solidFill>
                          <a:schemeClr val="tx1"/>
                        </a:solidFill>
                        <a:effectLst/>
                        <a:latin typeface="Arial" charset="0"/>
                        <a:cs typeface="Arial" charset="0"/>
                      </a:endParaRPr>
                    </a:p>
                  </a:txBody>
                  <a:tcPr anchor="ctr" horzOverflow="overflow">
                    <a:lnL w="38100" cap="flat" cmpd="sng" algn="ctr">
                      <a:solidFill>
                        <a:srgbClr val="FFFF00"/>
                      </a:solidFill>
                      <a:prstDash val="solid"/>
                      <a:round/>
                      <a:headEnd type="none" w="med" len="med"/>
                      <a:tailEnd type="none" w="med" len="med"/>
                    </a:lnL>
                    <a:lnR w="38100" cap="flat" cmpd="sng" algn="ctr">
                      <a:solidFill>
                        <a:srgbClr val="FFFF00"/>
                      </a:solidFill>
                      <a:prstDash val="solid"/>
                      <a:round/>
                      <a:headEnd type="none" w="med" len="med"/>
                      <a:tailEnd type="none" w="med" len="med"/>
                    </a:lnR>
                    <a:lnT w="38100" cap="flat" cmpd="sng" algn="ctr">
                      <a:solidFill>
                        <a:srgbClr val="FFFF00"/>
                      </a:solidFill>
                      <a:prstDash val="solid"/>
                      <a:round/>
                      <a:headEnd type="none" w="med" len="med"/>
                      <a:tailEnd type="none" w="med" len="med"/>
                    </a:lnT>
                    <a:lnB w="38100" cap="flat" cmpd="sng" algn="ctr">
                      <a:solidFill>
                        <a:srgbClr val="FFFF00"/>
                      </a:solidFill>
                      <a:prstDash val="solid"/>
                      <a:round/>
                      <a:headEnd type="none" w="med" len="med"/>
                      <a:tailEnd type="none" w="med" len="med"/>
                    </a:lnB>
                    <a:lnTlToBr>
                      <a:noFill/>
                    </a:lnTlToBr>
                    <a:lnBlToTr>
                      <a:noFill/>
                    </a:lnBlToTr>
                    <a:noFill/>
                  </a:tcPr>
                </a:tc>
              </a:tr>
            </a:tbl>
          </a:graphicData>
        </a:graphic>
      </p:graphicFrame>
      <p:sp>
        <p:nvSpPr>
          <p:cNvPr id="17463" name="Text Box 47"/>
          <p:cNvSpPr txBox="1">
            <a:spLocks noChangeArrowheads="1"/>
          </p:cNvSpPr>
          <p:nvPr/>
        </p:nvSpPr>
        <p:spPr bwMode="auto">
          <a:xfrm>
            <a:off x="258763" y="6096000"/>
            <a:ext cx="8580437" cy="625475"/>
          </a:xfrm>
          <a:prstGeom prst="rect">
            <a:avLst/>
          </a:prstGeom>
          <a:noFill/>
          <a:ln w="12700">
            <a:noFill/>
            <a:miter lim="800000"/>
            <a:headEnd type="none" w="sm" len="sm"/>
            <a:tailEnd type="none" w="sm" len="sm"/>
          </a:ln>
        </p:spPr>
        <p:txBody>
          <a:bodyPr>
            <a:spAutoFit/>
          </a:bodyPr>
          <a:lstStyle/>
          <a:p>
            <a:pPr eaLnBrk="1" hangingPunct="1"/>
            <a:r>
              <a:rPr lang="en-US" sz="1500">
                <a:solidFill>
                  <a:schemeClr val="tx2"/>
                </a:solidFill>
              </a:rPr>
              <a:t>* </a:t>
            </a:r>
            <a:r>
              <a:rPr lang="en-US" sz="1500" b="1">
                <a:solidFill>
                  <a:schemeClr val="tx2"/>
                </a:solidFill>
              </a:rPr>
              <a:t>Rate of local reactions likely to increase with booster doses, up to 50-85%</a:t>
            </a:r>
          </a:p>
          <a:p>
            <a:pPr eaLnBrk="1" hangingPunct="1"/>
            <a:r>
              <a:rPr lang="en-US" sz="1500" b="1">
                <a:solidFill>
                  <a:schemeClr val="tx2"/>
                </a:solidFill>
              </a:rPr>
              <a:t>** Symptoms include diarrhoea, headache, and/or muscle pains</a:t>
            </a:r>
            <a:r>
              <a:rPr lang="en-US" sz="2000" b="1">
                <a:solidFill>
                  <a:schemeClr val="tx2"/>
                </a:solidFill>
              </a:rPr>
              <a:t> </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685800" y="609600"/>
            <a:ext cx="7620000" cy="914400"/>
          </a:xfrm>
        </p:spPr>
        <p:txBody>
          <a:bodyPr>
            <a:noAutofit/>
          </a:bodyPr>
          <a:lstStyle/>
          <a:p>
            <a:pPr algn="l" fontAlgn="auto">
              <a:spcAft>
                <a:spcPts val="0"/>
              </a:spcAft>
              <a:defRPr/>
            </a:pPr>
            <a:r>
              <a:rPr lang="en-US" sz="3200" dirty="0" smtClean="0"/>
              <a:t>What is </a:t>
            </a:r>
            <a:r>
              <a:rPr lang="en-US" sz="3200" dirty="0" smtClean="0">
                <a:solidFill>
                  <a:srgbClr val="7030A0"/>
                </a:solidFill>
              </a:rPr>
              <a:t>‘in’</a:t>
            </a:r>
            <a:r>
              <a:rPr lang="en-US" sz="3200" dirty="0" smtClean="0"/>
              <a:t> vaccines </a:t>
            </a:r>
            <a:br>
              <a:rPr lang="en-US" sz="3200" dirty="0" smtClean="0"/>
            </a:br>
            <a:r>
              <a:rPr lang="en-US" sz="3200" dirty="0" smtClean="0"/>
              <a:t>that could lead to AEFIs</a:t>
            </a:r>
          </a:p>
        </p:txBody>
      </p:sp>
      <p:sp>
        <p:nvSpPr>
          <p:cNvPr id="6147" name="Rectangle 3"/>
          <p:cNvSpPr>
            <a:spLocks noGrp="1" noChangeArrowheads="1"/>
          </p:cNvSpPr>
          <p:nvPr>
            <p:ph type="body" sz="half" idx="4294967295"/>
          </p:nvPr>
        </p:nvSpPr>
        <p:spPr>
          <a:xfrm>
            <a:off x="304800" y="1752600"/>
            <a:ext cx="3733800" cy="4572000"/>
          </a:xfrm>
          <a:ln>
            <a:solidFill>
              <a:srgbClr val="3399FF"/>
            </a:solidFill>
          </a:ln>
        </p:spPr>
        <p:txBody>
          <a:bodyPr>
            <a:normAutofit fontScale="92500"/>
          </a:bodyPr>
          <a:lstStyle/>
          <a:p>
            <a:pPr>
              <a:buFont typeface="Wingdings" pitchFamily="2" charset="2"/>
              <a:buNone/>
            </a:pPr>
            <a:r>
              <a:rPr lang="en-AU" sz="2400" b="1" dirty="0" smtClean="0">
                <a:solidFill>
                  <a:srgbClr val="FF0000"/>
                </a:solidFill>
              </a:rPr>
              <a:t>Vaccines contain</a:t>
            </a:r>
          </a:p>
          <a:p>
            <a:r>
              <a:rPr lang="en-AU" sz="2400" dirty="0" smtClean="0"/>
              <a:t>Very small dose of a live, but weakened form of a virus (Measles)</a:t>
            </a:r>
          </a:p>
          <a:p>
            <a:r>
              <a:rPr lang="en-AU" sz="2400" dirty="0" smtClean="0"/>
              <a:t>Very small dose of killed bacteria </a:t>
            </a:r>
          </a:p>
          <a:p>
            <a:r>
              <a:rPr lang="en-AU" sz="2400" dirty="0" smtClean="0"/>
              <a:t>Small parts of bacteria</a:t>
            </a:r>
          </a:p>
          <a:p>
            <a:r>
              <a:rPr lang="en-AU" sz="2400" dirty="0" smtClean="0"/>
              <a:t>Small dose of a modified toxin produced by bacteria. (</a:t>
            </a:r>
            <a:r>
              <a:rPr lang="en-AU" sz="2400" dirty="0" err="1" smtClean="0"/>
              <a:t>TT</a:t>
            </a:r>
            <a:r>
              <a:rPr lang="en-AU" sz="2400" dirty="0" smtClean="0"/>
              <a:t>)</a:t>
            </a:r>
            <a:endParaRPr lang="en-US" sz="2400" dirty="0" smtClean="0"/>
          </a:p>
        </p:txBody>
      </p:sp>
      <p:sp>
        <p:nvSpPr>
          <p:cNvPr id="6148" name="Rectangle 4"/>
          <p:cNvSpPr>
            <a:spLocks noGrp="1" noChangeArrowheads="1"/>
          </p:cNvSpPr>
          <p:nvPr>
            <p:ph type="body" sz="half" idx="4294967295"/>
          </p:nvPr>
        </p:nvSpPr>
        <p:spPr>
          <a:xfrm>
            <a:off x="4648200" y="1798638"/>
            <a:ext cx="4267200" cy="4525962"/>
          </a:xfrm>
          <a:ln>
            <a:solidFill>
              <a:srgbClr val="3399FF"/>
            </a:solidFill>
          </a:ln>
        </p:spPr>
        <p:txBody>
          <a:bodyPr>
            <a:normAutofit lnSpcReduction="10000"/>
          </a:bodyPr>
          <a:lstStyle/>
          <a:p>
            <a:pPr>
              <a:buFont typeface="Wingdings" pitchFamily="2" charset="2"/>
              <a:buNone/>
            </a:pPr>
            <a:r>
              <a:rPr lang="en-AU" sz="2400" b="1" dirty="0" smtClean="0">
                <a:solidFill>
                  <a:srgbClr val="FF0000"/>
                </a:solidFill>
              </a:rPr>
              <a:t>Also</a:t>
            </a:r>
            <a:r>
              <a:rPr lang="en-AU" sz="2400" dirty="0" smtClean="0">
                <a:solidFill>
                  <a:srgbClr val="FF0000"/>
                </a:solidFill>
              </a:rPr>
              <a:t> </a:t>
            </a:r>
          </a:p>
          <a:p>
            <a:r>
              <a:rPr lang="en-AU" sz="2400" dirty="0" smtClean="0"/>
              <a:t>A small amount of preservative (Thiomerosal)</a:t>
            </a:r>
          </a:p>
          <a:p>
            <a:r>
              <a:rPr lang="en-AU" sz="2400" dirty="0" smtClean="0"/>
              <a:t>A small amount of an antibiotic to preserve the vaccine (OPV)</a:t>
            </a:r>
          </a:p>
          <a:p>
            <a:r>
              <a:rPr lang="en-AU" sz="2400" dirty="0" smtClean="0"/>
              <a:t>Some vaccines may also contain a small amount of an aluminium salt (DPT</a:t>
            </a:r>
            <a:r>
              <a:rPr lang="en-AU" sz="2000" dirty="0" smtClean="0"/>
              <a:t>)</a:t>
            </a:r>
          </a:p>
          <a:p>
            <a:pPr>
              <a:buFont typeface="Wingdings" pitchFamily="2" charset="2"/>
              <a:buNone/>
            </a:pPr>
            <a:r>
              <a:rPr lang="en-AU" sz="2000" dirty="0" smtClean="0"/>
              <a:t> </a:t>
            </a:r>
            <a:endParaRPr lang="en-US" sz="2000" dirty="0" smtClean="0"/>
          </a:p>
        </p:txBody>
      </p:sp>
      <p:pic>
        <p:nvPicPr>
          <p:cNvPr id="8197" name="Picture 5" descr="dtp_adjuvants"/>
          <p:cNvPicPr>
            <a:picLocks noChangeAspect="1" noChangeArrowheads="1"/>
          </p:cNvPicPr>
          <p:nvPr/>
        </p:nvPicPr>
        <p:blipFill>
          <a:blip r:embed="rId3"/>
          <a:srcRect/>
          <a:stretch>
            <a:fillRect/>
          </a:stretch>
        </p:blipFill>
        <p:spPr bwMode="auto">
          <a:xfrm>
            <a:off x="7010400" y="304800"/>
            <a:ext cx="1706563" cy="11477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6147">
                                            <p:txEl>
                                              <p:pRg st="0" end="0"/>
                                            </p:txEl>
                                          </p:spTgt>
                                        </p:tgtEl>
                                        <p:attrNameLst>
                                          <p:attrName>style.visibility</p:attrName>
                                        </p:attrNameLst>
                                      </p:cBhvr>
                                      <p:to>
                                        <p:strVal val="visible"/>
                                      </p:to>
                                    </p:set>
                                    <p:animEffect transition="in" filter="wipe(left)">
                                      <p:cBhvr>
                                        <p:cTn id="12" dur="500"/>
                                        <p:tgtEl>
                                          <p:spTgt spid="61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6147">
                                            <p:txEl>
                                              <p:pRg st="1" end="1"/>
                                            </p:txEl>
                                          </p:spTgt>
                                        </p:tgtEl>
                                        <p:attrNameLst>
                                          <p:attrName>style.visibility</p:attrName>
                                        </p:attrNameLst>
                                      </p:cBhvr>
                                      <p:to>
                                        <p:strVal val="visible"/>
                                      </p:to>
                                    </p:set>
                                    <p:animEffect transition="in" filter="wipe(left)">
                                      <p:cBhvr>
                                        <p:cTn id="17" dur="500"/>
                                        <p:tgtEl>
                                          <p:spTgt spid="614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6147">
                                            <p:txEl>
                                              <p:pRg st="2" end="2"/>
                                            </p:txEl>
                                          </p:spTgt>
                                        </p:tgtEl>
                                        <p:attrNameLst>
                                          <p:attrName>style.visibility</p:attrName>
                                        </p:attrNameLst>
                                      </p:cBhvr>
                                      <p:to>
                                        <p:strVal val="visible"/>
                                      </p:to>
                                    </p:set>
                                    <p:animEffect transition="in" filter="wipe(left)">
                                      <p:cBhvr>
                                        <p:cTn id="22" dur="500"/>
                                        <p:tgtEl>
                                          <p:spTgt spid="614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6147">
                                            <p:txEl>
                                              <p:pRg st="3" end="3"/>
                                            </p:txEl>
                                          </p:spTgt>
                                        </p:tgtEl>
                                        <p:attrNameLst>
                                          <p:attrName>style.visibility</p:attrName>
                                        </p:attrNameLst>
                                      </p:cBhvr>
                                      <p:to>
                                        <p:strVal val="visible"/>
                                      </p:to>
                                    </p:set>
                                    <p:animEffect transition="in" filter="wipe(left)">
                                      <p:cBhvr>
                                        <p:cTn id="27" dur="500"/>
                                        <p:tgtEl>
                                          <p:spTgt spid="614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6147">
                                            <p:txEl>
                                              <p:pRg st="4" end="4"/>
                                            </p:txEl>
                                          </p:spTgt>
                                        </p:tgtEl>
                                        <p:attrNameLst>
                                          <p:attrName>style.visibility</p:attrName>
                                        </p:attrNameLst>
                                      </p:cBhvr>
                                      <p:to>
                                        <p:strVal val="visible"/>
                                      </p:to>
                                    </p:set>
                                    <p:animEffect transition="in" filter="wipe(left)">
                                      <p:cBhvr>
                                        <p:cTn id="32" dur="500"/>
                                        <p:tgtEl>
                                          <p:spTgt spid="6147">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22" presetClass="entr" presetSubtype="8" fill="hold" grpId="0" nodeType="clickEffect">
                                  <p:stCondLst>
                                    <p:cond delay="0"/>
                                  </p:stCondLst>
                                  <p:childTnLst>
                                    <p:set>
                                      <p:cBhvr>
                                        <p:cTn id="36" dur="1" fill="hold">
                                          <p:stCondLst>
                                            <p:cond delay="0"/>
                                          </p:stCondLst>
                                        </p:cTn>
                                        <p:tgtEl>
                                          <p:spTgt spid="6148">
                                            <p:txEl>
                                              <p:pRg st="0" end="0"/>
                                            </p:txEl>
                                          </p:spTgt>
                                        </p:tgtEl>
                                        <p:attrNameLst>
                                          <p:attrName>style.visibility</p:attrName>
                                        </p:attrNameLst>
                                      </p:cBhvr>
                                      <p:to>
                                        <p:strVal val="visible"/>
                                      </p:to>
                                    </p:set>
                                    <p:animEffect transition="in" filter="wipe(left)">
                                      <p:cBhvr>
                                        <p:cTn id="37" dur="500"/>
                                        <p:tgtEl>
                                          <p:spTgt spid="6148">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8" fill="hold" grpId="0" nodeType="clickEffect">
                                  <p:stCondLst>
                                    <p:cond delay="0"/>
                                  </p:stCondLst>
                                  <p:childTnLst>
                                    <p:set>
                                      <p:cBhvr>
                                        <p:cTn id="41" dur="1" fill="hold">
                                          <p:stCondLst>
                                            <p:cond delay="0"/>
                                          </p:stCondLst>
                                        </p:cTn>
                                        <p:tgtEl>
                                          <p:spTgt spid="6148">
                                            <p:txEl>
                                              <p:pRg st="1" end="1"/>
                                            </p:txEl>
                                          </p:spTgt>
                                        </p:tgtEl>
                                        <p:attrNameLst>
                                          <p:attrName>style.visibility</p:attrName>
                                        </p:attrNameLst>
                                      </p:cBhvr>
                                      <p:to>
                                        <p:strVal val="visible"/>
                                      </p:to>
                                    </p:set>
                                    <p:animEffect transition="in" filter="wipe(left)">
                                      <p:cBhvr>
                                        <p:cTn id="42" dur="500"/>
                                        <p:tgtEl>
                                          <p:spTgt spid="6148">
                                            <p:txEl>
                                              <p:pRg st="1" end="1"/>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22" presetClass="entr" presetSubtype="8" fill="hold" grpId="0" nodeType="clickEffect">
                                  <p:stCondLst>
                                    <p:cond delay="0"/>
                                  </p:stCondLst>
                                  <p:childTnLst>
                                    <p:set>
                                      <p:cBhvr>
                                        <p:cTn id="46" dur="1" fill="hold">
                                          <p:stCondLst>
                                            <p:cond delay="0"/>
                                          </p:stCondLst>
                                        </p:cTn>
                                        <p:tgtEl>
                                          <p:spTgt spid="6148">
                                            <p:txEl>
                                              <p:pRg st="2" end="2"/>
                                            </p:txEl>
                                          </p:spTgt>
                                        </p:tgtEl>
                                        <p:attrNameLst>
                                          <p:attrName>style.visibility</p:attrName>
                                        </p:attrNameLst>
                                      </p:cBhvr>
                                      <p:to>
                                        <p:strVal val="visible"/>
                                      </p:to>
                                    </p:set>
                                    <p:animEffect transition="in" filter="wipe(left)">
                                      <p:cBhvr>
                                        <p:cTn id="47" dur="500"/>
                                        <p:tgtEl>
                                          <p:spTgt spid="6148">
                                            <p:txEl>
                                              <p:pRg st="2" end="2"/>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22" presetClass="entr" presetSubtype="8" fill="hold" grpId="0" nodeType="clickEffect">
                                  <p:stCondLst>
                                    <p:cond delay="0"/>
                                  </p:stCondLst>
                                  <p:childTnLst>
                                    <p:set>
                                      <p:cBhvr>
                                        <p:cTn id="51" dur="1" fill="hold">
                                          <p:stCondLst>
                                            <p:cond delay="0"/>
                                          </p:stCondLst>
                                        </p:cTn>
                                        <p:tgtEl>
                                          <p:spTgt spid="6148">
                                            <p:txEl>
                                              <p:pRg st="3" end="3"/>
                                            </p:txEl>
                                          </p:spTgt>
                                        </p:tgtEl>
                                        <p:attrNameLst>
                                          <p:attrName>style.visibility</p:attrName>
                                        </p:attrNameLst>
                                      </p:cBhvr>
                                      <p:to>
                                        <p:strVal val="visible"/>
                                      </p:to>
                                    </p:set>
                                    <p:animEffect transition="in" filter="wipe(left)">
                                      <p:cBhvr>
                                        <p:cTn id="52" dur="500"/>
                                        <p:tgtEl>
                                          <p:spTgt spid="6148">
                                            <p:txEl>
                                              <p:pRg st="3" end="3"/>
                                            </p:txEl>
                                          </p:spTgt>
                                        </p:tgtEl>
                                      </p:cBhvr>
                                    </p:animEffect>
                                  </p:childTnLst>
                                </p:cTn>
                              </p:par>
                            </p:childTnLst>
                          </p:cTn>
                        </p:par>
                      </p:childTnLst>
                    </p:cTn>
                  </p:par>
                  <p:par>
                    <p:cTn id="53" fill="hold">
                      <p:stCondLst>
                        <p:cond delay="indefinite"/>
                      </p:stCondLst>
                      <p:childTnLst>
                        <p:par>
                          <p:cTn id="54" fill="hold">
                            <p:stCondLst>
                              <p:cond delay="0"/>
                            </p:stCondLst>
                            <p:childTnLst>
                              <p:par>
                                <p:cTn id="55" presetID="22" presetClass="entr" presetSubtype="8" fill="hold" grpId="0" nodeType="clickEffect">
                                  <p:stCondLst>
                                    <p:cond delay="0"/>
                                  </p:stCondLst>
                                  <p:childTnLst>
                                    <p:set>
                                      <p:cBhvr>
                                        <p:cTn id="56" dur="1" fill="hold">
                                          <p:stCondLst>
                                            <p:cond delay="0"/>
                                          </p:stCondLst>
                                        </p:cTn>
                                        <p:tgtEl>
                                          <p:spTgt spid="6148">
                                            <p:txEl>
                                              <p:pRg st="4" end="4"/>
                                            </p:txEl>
                                          </p:spTgt>
                                        </p:tgtEl>
                                        <p:attrNameLst>
                                          <p:attrName>style.visibility</p:attrName>
                                        </p:attrNameLst>
                                      </p:cBhvr>
                                      <p:to>
                                        <p:strVal val="visible"/>
                                      </p:to>
                                    </p:set>
                                    <p:animEffect transition="in" filter="wipe(left)">
                                      <p:cBhvr>
                                        <p:cTn id="57" dur="500"/>
                                        <p:tgtEl>
                                          <p:spTgt spid="614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bldLvl="2"/>
      <p:bldP spid="6148" grpId="0" build="p" bldLvl="2"/>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81000"/>
            <a:ext cx="7620000" cy="990600"/>
          </a:xfrm>
        </p:spPr>
        <p:txBody>
          <a:bodyPr/>
          <a:lstStyle/>
          <a:p>
            <a:pPr algn="l"/>
            <a:r>
              <a:rPr lang="en-US" sz="3200" dirty="0" smtClean="0"/>
              <a:t>Types of AEFI:</a:t>
            </a:r>
            <a:endParaRPr lang="en-US" sz="3200" dirty="0"/>
          </a:p>
        </p:txBody>
      </p:sp>
      <p:pic>
        <p:nvPicPr>
          <p:cNvPr id="1026" name="Picture 2"/>
          <p:cNvPicPr>
            <a:picLocks noGrp="1" noChangeAspect="1" noChangeArrowheads="1"/>
          </p:cNvPicPr>
          <p:nvPr>
            <p:ph idx="1"/>
          </p:nvPr>
        </p:nvPicPr>
        <p:blipFill>
          <a:blip r:embed="rId3"/>
          <a:stretch>
            <a:fillRect/>
          </a:stretch>
        </p:blipFill>
        <p:spPr bwMode="auto">
          <a:xfrm>
            <a:off x="602463" y="1371600"/>
            <a:ext cx="7972914" cy="5105401"/>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Freeform 2"/>
          <p:cNvSpPr>
            <a:spLocks/>
          </p:cNvSpPr>
          <p:nvPr/>
        </p:nvSpPr>
        <p:spPr bwMode="auto">
          <a:xfrm>
            <a:off x="4672013" y="1397000"/>
            <a:ext cx="889000" cy="928688"/>
          </a:xfrm>
          <a:custGeom>
            <a:avLst/>
            <a:gdLst>
              <a:gd name="T0" fmla="*/ 2147483647 w 560"/>
              <a:gd name="T1" fmla="*/ 2147483647 h 585"/>
              <a:gd name="T2" fmla="*/ 2147483647 w 560"/>
              <a:gd name="T3" fmla="*/ 2147483647 h 585"/>
              <a:gd name="T4" fmla="*/ 2147483647 w 560"/>
              <a:gd name="T5" fmla="*/ 2147483647 h 585"/>
              <a:gd name="T6" fmla="*/ 2147483647 w 560"/>
              <a:gd name="T7" fmla="*/ 2147483647 h 585"/>
              <a:gd name="T8" fmla="*/ 2147483647 w 560"/>
              <a:gd name="T9" fmla="*/ 2147483647 h 585"/>
              <a:gd name="T10" fmla="*/ 2147483647 w 560"/>
              <a:gd name="T11" fmla="*/ 2147483647 h 585"/>
              <a:gd name="T12" fmla="*/ 2147483647 w 560"/>
              <a:gd name="T13" fmla="*/ 2147483647 h 585"/>
              <a:gd name="T14" fmla="*/ 2147483647 w 560"/>
              <a:gd name="T15" fmla="*/ 2147483647 h 585"/>
              <a:gd name="T16" fmla="*/ 2147483647 w 560"/>
              <a:gd name="T17" fmla="*/ 2147483647 h 585"/>
              <a:gd name="T18" fmla="*/ 2147483647 w 560"/>
              <a:gd name="T19" fmla="*/ 2147483647 h 585"/>
              <a:gd name="T20" fmla="*/ 2147483647 w 560"/>
              <a:gd name="T21" fmla="*/ 2147483647 h 585"/>
              <a:gd name="T22" fmla="*/ 2147483647 w 560"/>
              <a:gd name="T23" fmla="*/ 2147483647 h 585"/>
              <a:gd name="T24" fmla="*/ 2147483647 w 560"/>
              <a:gd name="T25" fmla="*/ 2147483647 h 585"/>
              <a:gd name="T26" fmla="*/ 2147483647 w 560"/>
              <a:gd name="T27" fmla="*/ 2147483647 h 585"/>
              <a:gd name="T28" fmla="*/ 2147483647 w 560"/>
              <a:gd name="T29" fmla="*/ 2147483647 h 585"/>
              <a:gd name="T30" fmla="*/ 2147483647 w 560"/>
              <a:gd name="T31" fmla="*/ 2147483647 h 585"/>
              <a:gd name="T32" fmla="*/ 2147483647 w 560"/>
              <a:gd name="T33" fmla="*/ 2147483647 h 585"/>
              <a:gd name="T34" fmla="*/ 2147483647 w 560"/>
              <a:gd name="T35" fmla="*/ 2147483647 h 585"/>
              <a:gd name="T36" fmla="*/ 2147483647 w 560"/>
              <a:gd name="T37" fmla="*/ 2147483647 h 585"/>
              <a:gd name="T38" fmla="*/ 2147483647 w 560"/>
              <a:gd name="T39" fmla="*/ 2147483647 h 585"/>
              <a:gd name="T40" fmla="*/ 2147483647 w 560"/>
              <a:gd name="T41" fmla="*/ 2147483647 h 585"/>
              <a:gd name="T42" fmla="*/ 2147483647 w 560"/>
              <a:gd name="T43" fmla="*/ 2147483647 h 585"/>
              <a:gd name="T44" fmla="*/ 2147483647 w 560"/>
              <a:gd name="T45" fmla="*/ 2147483647 h 585"/>
              <a:gd name="T46" fmla="*/ 2147483647 w 560"/>
              <a:gd name="T47" fmla="*/ 2147483647 h 585"/>
              <a:gd name="T48" fmla="*/ 2147483647 w 560"/>
              <a:gd name="T49" fmla="*/ 2147483647 h 585"/>
              <a:gd name="T50" fmla="*/ 2147483647 w 560"/>
              <a:gd name="T51" fmla="*/ 2147483647 h 585"/>
              <a:gd name="T52" fmla="*/ 2147483647 w 560"/>
              <a:gd name="T53" fmla="*/ 2147483647 h 585"/>
              <a:gd name="T54" fmla="*/ 2147483647 w 560"/>
              <a:gd name="T55" fmla="*/ 2147483647 h 585"/>
              <a:gd name="T56" fmla="*/ 2147483647 w 560"/>
              <a:gd name="T57" fmla="*/ 2147483647 h 585"/>
              <a:gd name="T58" fmla="*/ 2147483647 w 560"/>
              <a:gd name="T59" fmla="*/ 2147483647 h 585"/>
              <a:gd name="T60" fmla="*/ 2147483647 w 560"/>
              <a:gd name="T61" fmla="*/ 2147483647 h 585"/>
              <a:gd name="T62" fmla="*/ 2147483647 w 560"/>
              <a:gd name="T63" fmla="*/ 2147483647 h 585"/>
              <a:gd name="T64" fmla="*/ 2147483647 w 560"/>
              <a:gd name="T65" fmla="*/ 2147483647 h 585"/>
              <a:gd name="T66" fmla="*/ 2147483647 w 560"/>
              <a:gd name="T67" fmla="*/ 2147483647 h 585"/>
              <a:gd name="T68" fmla="*/ 2147483647 w 560"/>
              <a:gd name="T69" fmla="*/ 2147483647 h 585"/>
              <a:gd name="T70" fmla="*/ 2147483647 w 560"/>
              <a:gd name="T71" fmla="*/ 2147483647 h 585"/>
              <a:gd name="T72" fmla="*/ 2147483647 w 560"/>
              <a:gd name="T73" fmla="*/ 2147483647 h 585"/>
              <a:gd name="T74" fmla="*/ 2147483647 w 560"/>
              <a:gd name="T75" fmla="*/ 2147483647 h 585"/>
              <a:gd name="T76" fmla="*/ 2147483647 w 560"/>
              <a:gd name="T77" fmla="*/ 2147483647 h 585"/>
              <a:gd name="T78" fmla="*/ 2147483647 w 560"/>
              <a:gd name="T79" fmla="*/ 2147483647 h 585"/>
              <a:gd name="T80" fmla="*/ 2147483647 w 560"/>
              <a:gd name="T81" fmla="*/ 2147483647 h 585"/>
              <a:gd name="T82" fmla="*/ 2147483647 w 560"/>
              <a:gd name="T83" fmla="*/ 2147483647 h 585"/>
              <a:gd name="T84" fmla="*/ 2147483647 w 560"/>
              <a:gd name="T85" fmla="*/ 2147483647 h 585"/>
              <a:gd name="T86" fmla="*/ 2147483647 w 560"/>
              <a:gd name="T87" fmla="*/ 2147483647 h 585"/>
              <a:gd name="T88" fmla="*/ 2147483647 w 560"/>
              <a:gd name="T89" fmla="*/ 2147483647 h 585"/>
              <a:gd name="T90" fmla="*/ 2147483647 w 560"/>
              <a:gd name="T91" fmla="*/ 2147483647 h 585"/>
              <a:gd name="T92" fmla="*/ 2147483647 w 560"/>
              <a:gd name="T93" fmla="*/ 2147483647 h 585"/>
              <a:gd name="T94" fmla="*/ 2147483647 w 560"/>
              <a:gd name="T95" fmla="*/ 2147483647 h 585"/>
              <a:gd name="T96" fmla="*/ 2147483647 w 560"/>
              <a:gd name="T97" fmla="*/ 2147483647 h 585"/>
              <a:gd name="T98" fmla="*/ 2147483647 w 560"/>
              <a:gd name="T99" fmla="*/ 2147483647 h 585"/>
              <a:gd name="T100" fmla="*/ 2147483647 w 560"/>
              <a:gd name="T101" fmla="*/ 2147483647 h 585"/>
              <a:gd name="T102" fmla="*/ 2147483647 w 560"/>
              <a:gd name="T103" fmla="*/ 2147483647 h 585"/>
              <a:gd name="T104" fmla="*/ 2147483647 w 560"/>
              <a:gd name="T105" fmla="*/ 2147483647 h 585"/>
              <a:gd name="T106" fmla="*/ 2147483647 w 560"/>
              <a:gd name="T107" fmla="*/ 2147483647 h 585"/>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w 560"/>
              <a:gd name="T163" fmla="*/ 0 h 585"/>
              <a:gd name="T164" fmla="*/ 560 w 560"/>
              <a:gd name="T165" fmla="*/ 585 h 585"/>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T162" t="T163" r="T164" b="T165"/>
            <a:pathLst>
              <a:path w="560" h="585">
                <a:moveTo>
                  <a:pt x="15" y="3"/>
                </a:moveTo>
                <a:lnTo>
                  <a:pt x="15" y="12"/>
                </a:lnTo>
                <a:lnTo>
                  <a:pt x="8" y="15"/>
                </a:lnTo>
                <a:lnTo>
                  <a:pt x="12" y="81"/>
                </a:lnTo>
                <a:lnTo>
                  <a:pt x="0" y="89"/>
                </a:lnTo>
                <a:lnTo>
                  <a:pt x="1" y="112"/>
                </a:lnTo>
                <a:lnTo>
                  <a:pt x="8" y="120"/>
                </a:lnTo>
                <a:lnTo>
                  <a:pt x="8" y="139"/>
                </a:lnTo>
                <a:lnTo>
                  <a:pt x="21" y="155"/>
                </a:lnTo>
                <a:lnTo>
                  <a:pt x="21" y="570"/>
                </a:lnTo>
                <a:lnTo>
                  <a:pt x="21" y="573"/>
                </a:lnTo>
                <a:lnTo>
                  <a:pt x="336" y="573"/>
                </a:lnTo>
                <a:lnTo>
                  <a:pt x="342" y="558"/>
                </a:lnTo>
                <a:lnTo>
                  <a:pt x="346" y="562"/>
                </a:lnTo>
                <a:lnTo>
                  <a:pt x="350" y="562"/>
                </a:lnTo>
                <a:lnTo>
                  <a:pt x="346" y="573"/>
                </a:lnTo>
                <a:lnTo>
                  <a:pt x="440" y="577"/>
                </a:lnTo>
                <a:lnTo>
                  <a:pt x="448" y="584"/>
                </a:lnTo>
                <a:lnTo>
                  <a:pt x="473" y="584"/>
                </a:lnTo>
                <a:lnTo>
                  <a:pt x="479" y="558"/>
                </a:lnTo>
                <a:lnTo>
                  <a:pt x="510" y="553"/>
                </a:lnTo>
                <a:lnTo>
                  <a:pt x="519" y="522"/>
                </a:lnTo>
                <a:lnTo>
                  <a:pt x="532" y="527"/>
                </a:lnTo>
                <a:lnTo>
                  <a:pt x="536" y="522"/>
                </a:lnTo>
                <a:lnTo>
                  <a:pt x="536" y="519"/>
                </a:lnTo>
                <a:lnTo>
                  <a:pt x="553" y="507"/>
                </a:lnTo>
                <a:lnTo>
                  <a:pt x="546" y="457"/>
                </a:lnTo>
                <a:lnTo>
                  <a:pt x="559" y="461"/>
                </a:lnTo>
                <a:lnTo>
                  <a:pt x="559" y="457"/>
                </a:lnTo>
                <a:lnTo>
                  <a:pt x="553" y="449"/>
                </a:lnTo>
                <a:lnTo>
                  <a:pt x="543" y="441"/>
                </a:lnTo>
                <a:lnTo>
                  <a:pt x="536" y="434"/>
                </a:lnTo>
                <a:lnTo>
                  <a:pt x="532" y="430"/>
                </a:lnTo>
                <a:lnTo>
                  <a:pt x="532" y="426"/>
                </a:lnTo>
                <a:lnTo>
                  <a:pt x="528" y="426"/>
                </a:lnTo>
                <a:lnTo>
                  <a:pt x="522" y="407"/>
                </a:lnTo>
                <a:lnTo>
                  <a:pt x="519" y="407"/>
                </a:lnTo>
                <a:lnTo>
                  <a:pt x="519" y="403"/>
                </a:lnTo>
                <a:lnTo>
                  <a:pt x="519" y="399"/>
                </a:lnTo>
                <a:lnTo>
                  <a:pt x="515" y="399"/>
                </a:lnTo>
                <a:lnTo>
                  <a:pt x="515" y="395"/>
                </a:lnTo>
                <a:lnTo>
                  <a:pt x="515" y="391"/>
                </a:lnTo>
                <a:lnTo>
                  <a:pt x="512" y="391"/>
                </a:lnTo>
                <a:lnTo>
                  <a:pt x="512" y="387"/>
                </a:lnTo>
                <a:lnTo>
                  <a:pt x="510" y="387"/>
                </a:lnTo>
                <a:lnTo>
                  <a:pt x="507" y="375"/>
                </a:lnTo>
                <a:lnTo>
                  <a:pt x="493" y="349"/>
                </a:lnTo>
                <a:lnTo>
                  <a:pt x="493" y="345"/>
                </a:lnTo>
                <a:lnTo>
                  <a:pt x="491" y="345"/>
                </a:lnTo>
                <a:lnTo>
                  <a:pt x="486" y="329"/>
                </a:lnTo>
                <a:lnTo>
                  <a:pt x="483" y="325"/>
                </a:lnTo>
                <a:lnTo>
                  <a:pt x="476" y="313"/>
                </a:lnTo>
                <a:lnTo>
                  <a:pt x="476" y="309"/>
                </a:lnTo>
                <a:lnTo>
                  <a:pt x="473" y="309"/>
                </a:lnTo>
                <a:lnTo>
                  <a:pt x="461" y="263"/>
                </a:lnTo>
                <a:lnTo>
                  <a:pt x="461" y="259"/>
                </a:lnTo>
                <a:lnTo>
                  <a:pt x="458" y="259"/>
                </a:lnTo>
                <a:lnTo>
                  <a:pt x="458" y="256"/>
                </a:lnTo>
                <a:lnTo>
                  <a:pt x="454" y="251"/>
                </a:lnTo>
                <a:lnTo>
                  <a:pt x="454" y="247"/>
                </a:lnTo>
                <a:lnTo>
                  <a:pt x="448" y="221"/>
                </a:lnTo>
                <a:lnTo>
                  <a:pt x="445" y="217"/>
                </a:lnTo>
                <a:lnTo>
                  <a:pt x="434" y="209"/>
                </a:lnTo>
                <a:lnTo>
                  <a:pt x="424" y="201"/>
                </a:lnTo>
                <a:lnTo>
                  <a:pt x="424" y="198"/>
                </a:lnTo>
                <a:lnTo>
                  <a:pt x="409" y="170"/>
                </a:lnTo>
                <a:lnTo>
                  <a:pt x="402" y="136"/>
                </a:lnTo>
                <a:lnTo>
                  <a:pt x="399" y="136"/>
                </a:lnTo>
                <a:lnTo>
                  <a:pt x="399" y="132"/>
                </a:lnTo>
                <a:lnTo>
                  <a:pt x="396" y="128"/>
                </a:lnTo>
                <a:lnTo>
                  <a:pt x="392" y="124"/>
                </a:lnTo>
                <a:lnTo>
                  <a:pt x="392" y="108"/>
                </a:lnTo>
                <a:lnTo>
                  <a:pt x="396" y="108"/>
                </a:lnTo>
                <a:lnTo>
                  <a:pt x="396" y="104"/>
                </a:lnTo>
                <a:lnTo>
                  <a:pt x="396" y="100"/>
                </a:lnTo>
                <a:lnTo>
                  <a:pt x="399" y="100"/>
                </a:lnTo>
                <a:lnTo>
                  <a:pt x="399" y="97"/>
                </a:lnTo>
                <a:lnTo>
                  <a:pt x="402" y="97"/>
                </a:lnTo>
                <a:lnTo>
                  <a:pt x="402" y="104"/>
                </a:lnTo>
                <a:lnTo>
                  <a:pt x="406" y="108"/>
                </a:lnTo>
                <a:lnTo>
                  <a:pt x="409" y="128"/>
                </a:lnTo>
                <a:lnTo>
                  <a:pt x="419" y="143"/>
                </a:lnTo>
                <a:lnTo>
                  <a:pt x="421" y="147"/>
                </a:lnTo>
                <a:lnTo>
                  <a:pt x="424" y="147"/>
                </a:lnTo>
                <a:lnTo>
                  <a:pt x="424" y="151"/>
                </a:lnTo>
                <a:lnTo>
                  <a:pt x="427" y="155"/>
                </a:lnTo>
                <a:lnTo>
                  <a:pt x="431" y="162"/>
                </a:lnTo>
                <a:lnTo>
                  <a:pt x="434" y="182"/>
                </a:lnTo>
                <a:lnTo>
                  <a:pt x="437" y="182"/>
                </a:lnTo>
                <a:lnTo>
                  <a:pt x="445" y="194"/>
                </a:lnTo>
                <a:lnTo>
                  <a:pt x="448" y="198"/>
                </a:lnTo>
                <a:lnTo>
                  <a:pt x="458" y="209"/>
                </a:lnTo>
                <a:lnTo>
                  <a:pt x="461" y="213"/>
                </a:lnTo>
                <a:lnTo>
                  <a:pt x="464" y="217"/>
                </a:lnTo>
                <a:lnTo>
                  <a:pt x="473" y="228"/>
                </a:lnTo>
                <a:lnTo>
                  <a:pt x="483" y="228"/>
                </a:lnTo>
                <a:lnTo>
                  <a:pt x="491" y="224"/>
                </a:lnTo>
                <a:lnTo>
                  <a:pt x="493" y="198"/>
                </a:lnTo>
                <a:lnTo>
                  <a:pt x="497" y="194"/>
                </a:lnTo>
                <a:lnTo>
                  <a:pt x="512" y="136"/>
                </a:lnTo>
                <a:lnTo>
                  <a:pt x="512" y="132"/>
                </a:lnTo>
                <a:lnTo>
                  <a:pt x="507" y="120"/>
                </a:lnTo>
                <a:lnTo>
                  <a:pt x="500" y="97"/>
                </a:lnTo>
                <a:lnTo>
                  <a:pt x="500" y="93"/>
                </a:lnTo>
                <a:lnTo>
                  <a:pt x="493" y="77"/>
                </a:lnTo>
                <a:lnTo>
                  <a:pt x="476" y="23"/>
                </a:lnTo>
                <a:lnTo>
                  <a:pt x="476" y="19"/>
                </a:lnTo>
                <a:lnTo>
                  <a:pt x="451" y="35"/>
                </a:lnTo>
                <a:lnTo>
                  <a:pt x="427" y="39"/>
                </a:lnTo>
                <a:lnTo>
                  <a:pt x="424" y="31"/>
                </a:lnTo>
                <a:lnTo>
                  <a:pt x="421" y="35"/>
                </a:lnTo>
                <a:lnTo>
                  <a:pt x="419" y="39"/>
                </a:lnTo>
                <a:lnTo>
                  <a:pt x="399" y="39"/>
                </a:lnTo>
                <a:lnTo>
                  <a:pt x="388" y="27"/>
                </a:lnTo>
                <a:lnTo>
                  <a:pt x="382" y="23"/>
                </a:lnTo>
                <a:lnTo>
                  <a:pt x="382" y="35"/>
                </a:lnTo>
                <a:lnTo>
                  <a:pt x="372" y="39"/>
                </a:lnTo>
                <a:lnTo>
                  <a:pt x="372" y="27"/>
                </a:lnTo>
                <a:lnTo>
                  <a:pt x="375" y="27"/>
                </a:lnTo>
                <a:lnTo>
                  <a:pt x="372" y="23"/>
                </a:lnTo>
                <a:lnTo>
                  <a:pt x="363" y="23"/>
                </a:lnTo>
                <a:lnTo>
                  <a:pt x="363" y="19"/>
                </a:lnTo>
                <a:lnTo>
                  <a:pt x="363" y="15"/>
                </a:lnTo>
                <a:lnTo>
                  <a:pt x="370" y="15"/>
                </a:lnTo>
                <a:lnTo>
                  <a:pt x="372" y="15"/>
                </a:lnTo>
                <a:lnTo>
                  <a:pt x="372" y="19"/>
                </a:lnTo>
                <a:lnTo>
                  <a:pt x="375" y="19"/>
                </a:lnTo>
                <a:lnTo>
                  <a:pt x="379" y="23"/>
                </a:lnTo>
                <a:lnTo>
                  <a:pt x="382" y="27"/>
                </a:lnTo>
                <a:lnTo>
                  <a:pt x="382" y="23"/>
                </a:lnTo>
                <a:lnTo>
                  <a:pt x="375" y="15"/>
                </a:lnTo>
                <a:lnTo>
                  <a:pt x="372" y="15"/>
                </a:lnTo>
                <a:lnTo>
                  <a:pt x="367" y="8"/>
                </a:lnTo>
                <a:lnTo>
                  <a:pt x="363" y="8"/>
                </a:lnTo>
                <a:lnTo>
                  <a:pt x="323" y="8"/>
                </a:lnTo>
                <a:lnTo>
                  <a:pt x="323" y="12"/>
                </a:lnTo>
                <a:lnTo>
                  <a:pt x="320" y="12"/>
                </a:lnTo>
                <a:lnTo>
                  <a:pt x="317" y="12"/>
                </a:lnTo>
                <a:lnTo>
                  <a:pt x="314" y="15"/>
                </a:lnTo>
                <a:lnTo>
                  <a:pt x="293" y="19"/>
                </a:lnTo>
                <a:lnTo>
                  <a:pt x="297" y="15"/>
                </a:lnTo>
                <a:lnTo>
                  <a:pt x="307" y="12"/>
                </a:lnTo>
                <a:lnTo>
                  <a:pt x="311" y="8"/>
                </a:lnTo>
                <a:lnTo>
                  <a:pt x="283" y="12"/>
                </a:lnTo>
                <a:lnTo>
                  <a:pt x="283" y="15"/>
                </a:lnTo>
                <a:lnTo>
                  <a:pt x="280" y="15"/>
                </a:lnTo>
                <a:lnTo>
                  <a:pt x="278" y="19"/>
                </a:lnTo>
                <a:lnTo>
                  <a:pt x="275" y="19"/>
                </a:lnTo>
                <a:lnTo>
                  <a:pt x="265" y="23"/>
                </a:lnTo>
                <a:lnTo>
                  <a:pt x="265" y="27"/>
                </a:lnTo>
                <a:lnTo>
                  <a:pt x="258" y="31"/>
                </a:lnTo>
                <a:lnTo>
                  <a:pt x="254" y="31"/>
                </a:lnTo>
                <a:lnTo>
                  <a:pt x="238" y="43"/>
                </a:lnTo>
                <a:lnTo>
                  <a:pt x="216" y="46"/>
                </a:lnTo>
                <a:lnTo>
                  <a:pt x="166" y="31"/>
                </a:lnTo>
                <a:lnTo>
                  <a:pt x="139" y="27"/>
                </a:lnTo>
                <a:lnTo>
                  <a:pt x="137" y="23"/>
                </a:lnTo>
                <a:lnTo>
                  <a:pt x="26" y="8"/>
                </a:lnTo>
                <a:lnTo>
                  <a:pt x="26" y="3"/>
                </a:lnTo>
                <a:lnTo>
                  <a:pt x="26" y="0"/>
                </a:lnTo>
                <a:lnTo>
                  <a:pt x="21" y="0"/>
                </a:lnTo>
                <a:lnTo>
                  <a:pt x="15" y="3"/>
                </a:lnTo>
              </a:path>
            </a:pathLst>
          </a:custGeom>
          <a:solidFill>
            <a:srgbClr val="F8F8F8"/>
          </a:solidFill>
          <a:ln w="12700" cap="rnd">
            <a:solidFill>
              <a:schemeClr val="tx1"/>
            </a:solidFill>
            <a:round/>
            <a:headEnd/>
            <a:tailEnd/>
          </a:ln>
        </p:spPr>
        <p:txBody>
          <a:bodyPr/>
          <a:lstStyle/>
          <a:p>
            <a:endParaRPr lang="en-IN"/>
          </a:p>
        </p:txBody>
      </p:sp>
      <p:sp>
        <p:nvSpPr>
          <p:cNvPr id="1028" name="Freeform 3"/>
          <p:cNvSpPr>
            <a:spLocks/>
          </p:cNvSpPr>
          <p:nvPr/>
        </p:nvSpPr>
        <p:spPr bwMode="auto">
          <a:xfrm>
            <a:off x="3444875" y="1255713"/>
            <a:ext cx="1262063" cy="1285875"/>
          </a:xfrm>
          <a:custGeom>
            <a:avLst/>
            <a:gdLst>
              <a:gd name="T0" fmla="*/ 2147483647 w 795"/>
              <a:gd name="T1" fmla="*/ 2147483647 h 810"/>
              <a:gd name="T2" fmla="*/ 2147483647 w 795"/>
              <a:gd name="T3" fmla="*/ 2147483647 h 810"/>
              <a:gd name="T4" fmla="*/ 2147483647 w 795"/>
              <a:gd name="T5" fmla="*/ 2147483647 h 810"/>
              <a:gd name="T6" fmla="*/ 2147483647 w 795"/>
              <a:gd name="T7" fmla="*/ 2147483647 h 810"/>
              <a:gd name="T8" fmla="*/ 2147483647 w 795"/>
              <a:gd name="T9" fmla="*/ 2147483647 h 810"/>
              <a:gd name="T10" fmla="*/ 2147483647 w 795"/>
              <a:gd name="T11" fmla="*/ 2147483647 h 810"/>
              <a:gd name="T12" fmla="*/ 2147483647 w 795"/>
              <a:gd name="T13" fmla="*/ 2147483647 h 810"/>
              <a:gd name="T14" fmla="*/ 2147483647 w 795"/>
              <a:gd name="T15" fmla="*/ 2147483647 h 810"/>
              <a:gd name="T16" fmla="*/ 2147483647 w 795"/>
              <a:gd name="T17" fmla="*/ 2147483647 h 810"/>
              <a:gd name="T18" fmla="*/ 2147483647 w 795"/>
              <a:gd name="T19" fmla="*/ 2147483647 h 810"/>
              <a:gd name="T20" fmla="*/ 2147483647 w 795"/>
              <a:gd name="T21" fmla="*/ 2147483647 h 810"/>
              <a:gd name="T22" fmla="*/ 2147483647 w 795"/>
              <a:gd name="T23" fmla="*/ 2147483647 h 810"/>
              <a:gd name="T24" fmla="*/ 2147483647 w 795"/>
              <a:gd name="T25" fmla="*/ 2147483647 h 810"/>
              <a:gd name="T26" fmla="*/ 2147483647 w 795"/>
              <a:gd name="T27" fmla="*/ 2147483647 h 810"/>
              <a:gd name="T28" fmla="*/ 2147483647 w 795"/>
              <a:gd name="T29" fmla="*/ 2147483647 h 810"/>
              <a:gd name="T30" fmla="*/ 2147483647 w 795"/>
              <a:gd name="T31" fmla="*/ 2147483647 h 810"/>
              <a:gd name="T32" fmla="*/ 2147483647 w 795"/>
              <a:gd name="T33" fmla="*/ 2147483647 h 810"/>
              <a:gd name="T34" fmla="*/ 2147483647 w 795"/>
              <a:gd name="T35" fmla="*/ 2147483647 h 810"/>
              <a:gd name="T36" fmla="*/ 2147483647 w 795"/>
              <a:gd name="T37" fmla="*/ 2147483647 h 810"/>
              <a:gd name="T38" fmla="*/ 2147483647 w 795"/>
              <a:gd name="T39" fmla="*/ 2147483647 h 810"/>
              <a:gd name="T40" fmla="*/ 2147483647 w 795"/>
              <a:gd name="T41" fmla="*/ 2147483647 h 810"/>
              <a:gd name="T42" fmla="*/ 2147483647 w 795"/>
              <a:gd name="T43" fmla="*/ 2147483647 h 810"/>
              <a:gd name="T44" fmla="*/ 2147483647 w 795"/>
              <a:gd name="T45" fmla="*/ 2147483647 h 810"/>
              <a:gd name="T46" fmla="*/ 2147483647 w 795"/>
              <a:gd name="T47" fmla="*/ 2147483647 h 810"/>
              <a:gd name="T48" fmla="*/ 2147483647 w 795"/>
              <a:gd name="T49" fmla="*/ 2147483647 h 810"/>
              <a:gd name="T50" fmla="*/ 2147483647 w 795"/>
              <a:gd name="T51" fmla="*/ 2147483647 h 810"/>
              <a:gd name="T52" fmla="*/ 2147483647 w 795"/>
              <a:gd name="T53" fmla="*/ 2147483647 h 810"/>
              <a:gd name="T54" fmla="*/ 2147483647 w 795"/>
              <a:gd name="T55" fmla="*/ 2147483647 h 810"/>
              <a:gd name="T56" fmla="*/ 2147483647 w 795"/>
              <a:gd name="T57" fmla="*/ 2147483647 h 810"/>
              <a:gd name="T58" fmla="*/ 2147483647 w 795"/>
              <a:gd name="T59" fmla="*/ 2147483647 h 810"/>
              <a:gd name="T60" fmla="*/ 2147483647 w 795"/>
              <a:gd name="T61" fmla="*/ 2147483647 h 810"/>
              <a:gd name="T62" fmla="*/ 2147483647 w 795"/>
              <a:gd name="T63" fmla="*/ 2147483647 h 810"/>
              <a:gd name="T64" fmla="*/ 2147483647 w 795"/>
              <a:gd name="T65" fmla="*/ 2147483647 h 810"/>
              <a:gd name="T66" fmla="*/ 2147483647 w 795"/>
              <a:gd name="T67" fmla="*/ 2147483647 h 810"/>
              <a:gd name="T68" fmla="*/ 2147483647 w 795"/>
              <a:gd name="T69" fmla="*/ 2147483647 h 810"/>
              <a:gd name="T70" fmla="*/ 2147483647 w 795"/>
              <a:gd name="T71" fmla="*/ 2147483647 h 810"/>
              <a:gd name="T72" fmla="*/ 2147483647 w 795"/>
              <a:gd name="T73" fmla="*/ 2147483647 h 810"/>
              <a:gd name="T74" fmla="*/ 2147483647 w 795"/>
              <a:gd name="T75" fmla="*/ 2147483647 h 810"/>
              <a:gd name="T76" fmla="*/ 2147483647 w 795"/>
              <a:gd name="T77" fmla="*/ 2147483647 h 810"/>
              <a:gd name="T78" fmla="*/ 2147483647 w 795"/>
              <a:gd name="T79" fmla="*/ 2147483647 h 810"/>
              <a:gd name="T80" fmla="*/ 2147483647 w 795"/>
              <a:gd name="T81" fmla="*/ 2147483647 h 810"/>
              <a:gd name="T82" fmla="*/ 2147483647 w 795"/>
              <a:gd name="T83" fmla="*/ 2147483647 h 810"/>
              <a:gd name="T84" fmla="*/ 2147483647 w 795"/>
              <a:gd name="T85" fmla="*/ 2147483647 h 810"/>
              <a:gd name="T86" fmla="*/ 2147483647 w 795"/>
              <a:gd name="T87" fmla="*/ 2147483647 h 810"/>
              <a:gd name="T88" fmla="*/ 2147483647 w 795"/>
              <a:gd name="T89" fmla="*/ 2147483647 h 810"/>
              <a:gd name="T90" fmla="*/ 2147483647 w 795"/>
              <a:gd name="T91" fmla="*/ 2147483647 h 810"/>
              <a:gd name="T92" fmla="*/ 2147483647 w 795"/>
              <a:gd name="T93" fmla="*/ 2147483647 h 810"/>
              <a:gd name="T94" fmla="*/ 2147483647 w 795"/>
              <a:gd name="T95" fmla="*/ 2147483647 h 810"/>
              <a:gd name="T96" fmla="*/ 2147483647 w 795"/>
              <a:gd name="T97" fmla="*/ 2147483647 h 810"/>
              <a:gd name="T98" fmla="*/ 2147483647 w 795"/>
              <a:gd name="T99" fmla="*/ 2147483647 h 810"/>
              <a:gd name="T100" fmla="*/ 2147483647 w 795"/>
              <a:gd name="T101" fmla="*/ 2147483647 h 810"/>
              <a:gd name="T102" fmla="*/ 2147483647 w 795"/>
              <a:gd name="T103" fmla="*/ 2147483647 h 810"/>
              <a:gd name="T104" fmla="*/ 2147483647 w 795"/>
              <a:gd name="T105" fmla="*/ 2147483647 h 810"/>
              <a:gd name="T106" fmla="*/ 2147483647 w 795"/>
              <a:gd name="T107" fmla="*/ 2147483647 h 810"/>
              <a:gd name="T108" fmla="*/ 2147483647 w 795"/>
              <a:gd name="T109" fmla="*/ 2147483647 h 810"/>
              <a:gd name="T110" fmla="*/ 2147483647 w 795"/>
              <a:gd name="T111" fmla="*/ 2147483647 h 810"/>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795"/>
              <a:gd name="T169" fmla="*/ 0 h 810"/>
              <a:gd name="T170" fmla="*/ 795 w 795"/>
              <a:gd name="T171" fmla="*/ 810 h 810"/>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795" h="810">
                <a:moveTo>
                  <a:pt x="111" y="35"/>
                </a:moveTo>
                <a:lnTo>
                  <a:pt x="104" y="47"/>
                </a:lnTo>
                <a:lnTo>
                  <a:pt x="101" y="51"/>
                </a:lnTo>
                <a:lnTo>
                  <a:pt x="92" y="58"/>
                </a:lnTo>
                <a:lnTo>
                  <a:pt x="79" y="66"/>
                </a:lnTo>
                <a:lnTo>
                  <a:pt x="71" y="70"/>
                </a:lnTo>
                <a:lnTo>
                  <a:pt x="67" y="78"/>
                </a:lnTo>
                <a:lnTo>
                  <a:pt x="58" y="86"/>
                </a:lnTo>
                <a:lnTo>
                  <a:pt x="48" y="89"/>
                </a:lnTo>
                <a:lnTo>
                  <a:pt x="45" y="101"/>
                </a:lnTo>
                <a:lnTo>
                  <a:pt x="45" y="116"/>
                </a:lnTo>
                <a:lnTo>
                  <a:pt x="48" y="124"/>
                </a:lnTo>
                <a:lnTo>
                  <a:pt x="48" y="143"/>
                </a:lnTo>
                <a:lnTo>
                  <a:pt x="42" y="151"/>
                </a:lnTo>
                <a:lnTo>
                  <a:pt x="32" y="159"/>
                </a:lnTo>
                <a:lnTo>
                  <a:pt x="22" y="166"/>
                </a:lnTo>
                <a:lnTo>
                  <a:pt x="12" y="166"/>
                </a:lnTo>
                <a:lnTo>
                  <a:pt x="9" y="170"/>
                </a:lnTo>
                <a:lnTo>
                  <a:pt x="2" y="178"/>
                </a:lnTo>
                <a:lnTo>
                  <a:pt x="0" y="194"/>
                </a:lnTo>
                <a:lnTo>
                  <a:pt x="9" y="205"/>
                </a:lnTo>
                <a:lnTo>
                  <a:pt x="22" y="225"/>
                </a:lnTo>
                <a:lnTo>
                  <a:pt x="26" y="395"/>
                </a:lnTo>
                <a:lnTo>
                  <a:pt x="5" y="403"/>
                </a:lnTo>
                <a:lnTo>
                  <a:pt x="9" y="426"/>
                </a:lnTo>
                <a:lnTo>
                  <a:pt x="26" y="446"/>
                </a:lnTo>
                <a:lnTo>
                  <a:pt x="36" y="461"/>
                </a:lnTo>
                <a:lnTo>
                  <a:pt x="39" y="492"/>
                </a:lnTo>
                <a:lnTo>
                  <a:pt x="51" y="507"/>
                </a:lnTo>
                <a:lnTo>
                  <a:pt x="79" y="507"/>
                </a:lnTo>
                <a:lnTo>
                  <a:pt x="107" y="523"/>
                </a:lnTo>
                <a:lnTo>
                  <a:pt x="125" y="550"/>
                </a:lnTo>
                <a:lnTo>
                  <a:pt x="128" y="573"/>
                </a:lnTo>
                <a:lnTo>
                  <a:pt x="140" y="569"/>
                </a:lnTo>
                <a:lnTo>
                  <a:pt x="244" y="573"/>
                </a:lnTo>
                <a:lnTo>
                  <a:pt x="251" y="577"/>
                </a:lnTo>
                <a:lnTo>
                  <a:pt x="254" y="585"/>
                </a:lnTo>
                <a:lnTo>
                  <a:pt x="268" y="588"/>
                </a:lnTo>
                <a:lnTo>
                  <a:pt x="279" y="600"/>
                </a:lnTo>
                <a:lnTo>
                  <a:pt x="294" y="596"/>
                </a:lnTo>
                <a:lnTo>
                  <a:pt x="343" y="577"/>
                </a:lnTo>
                <a:lnTo>
                  <a:pt x="363" y="588"/>
                </a:lnTo>
                <a:lnTo>
                  <a:pt x="366" y="593"/>
                </a:lnTo>
                <a:lnTo>
                  <a:pt x="385" y="600"/>
                </a:lnTo>
                <a:lnTo>
                  <a:pt x="385" y="604"/>
                </a:lnTo>
                <a:lnTo>
                  <a:pt x="395" y="608"/>
                </a:lnTo>
                <a:lnTo>
                  <a:pt x="408" y="616"/>
                </a:lnTo>
                <a:lnTo>
                  <a:pt x="411" y="616"/>
                </a:lnTo>
                <a:lnTo>
                  <a:pt x="415" y="620"/>
                </a:lnTo>
                <a:lnTo>
                  <a:pt x="418" y="620"/>
                </a:lnTo>
                <a:lnTo>
                  <a:pt x="441" y="631"/>
                </a:lnTo>
                <a:lnTo>
                  <a:pt x="441" y="635"/>
                </a:lnTo>
                <a:lnTo>
                  <a:pt x="464" y="647"/>
                </a:lnTo>
                <a:lnTo>
                  <a:pt x="469" y="651"/>
                </a:lnTo>
                <a:lnTo>
                  <a:pt x="490" y="662"/>
                </a:lnTo>
                <a:lnTo>
                  <a:pt x="494" y="662"/>
                </a:lnTo>
                <a:lnTo>
                  <a:pt x="497" y="666"/>
                </a:lnTo>
                <a:lnTo>
                  <a:pt x="504" y="670"/>
                </a:lnTo>
                <a:lnTo>
                  <a:pt x="513" y="674"/>
                </a:lnTo>
                <a:lnTo>
                  <a:pt x="516" y="678"/>
                </a:lnTo>
                <a:lnTo>
                  <a:pt x="523" y="682"/>
                </a:lnTo>
                <a:lnTo>
                  <a:pt x="543" y="693"/>
                </a:lnTo>
                <a:lnTo>
                  <a:pt x="546" y="697"/>
                </a:lnTo>
                <a:lnTo>
                  <a:pt x="552" y="697"/>
                </a:lnTo>
                <a:lnTo>
                  <a:pt x="556" y="701"/>
                </a:lnTo>
                <a:lnTo>
                  <a:pt x="559" y="701"/>
                </a:lnTo>
                <a:lnTo>
                  <a:pt x="561" y="705"/>
                </a:lnTo>
                <a:lnTo>
                  <a:pt x="575" y="712"/>
                </a:lnTo>
                <a:lnTo>
                  <a:pt x="579" y="712"/>
                </a:lnTo>
                <a:lnTo>
                  <a:pt x="585" y="716"/>
                </a:lnTo>
                <a:lnTo>
                  <a:pt x="592" y="720"/>
                </a:lnTo>
                <a:lnTo>
                  <a:pt x="595" y="724"/>
                </a:lnTo>
                <a:lnTo>
                  <a:pt x="605" y="728"/>
                </a:lnTo>
                <a:lnTo>
                  <a:pt x="610" y="732"/>
                </a:lnTo>
                <a:lnTo>
                  <a:pt x="613" y="735"/>
                </a:lnTo>
                <a:lnTo>
                  <a:pt x="617" y="735"/>
                </a:lnTo>
                <a:lnTo>
                  <a:pt x="644" y="751"/>
                </a:lnTo>
                <a:lnTo>
                  <a:pt x="653" y="755"/>
                </a:lnTo>
                <a:lnTo>
                  <a:pt x="653" y="759"/>
                </a:lnTo>
                <a:lnTo>
                  <a:pt x="656" y="759"/>
                </a:lnTo>
                <a:lnTo>
                  <a:pt x="662" y="763"/>
                </a:lnTo>
                <a:lnTo>
                  <a:pt x="683" y="774"/>
                </a:lnTo>
                <a:lnTo>
                  <a:pt x="687" y="778"/>
                </a:lnTo>
                <a:lnTo>
                  <a:pt x="694" y="778"/>
                </a:lnTo>
                <a:lnTo>
                  <a:pt x="694" y="782"/>
                </a:lnTo>
                <a:lnTo>
                  <a:pt x="702" y="786"/>
                </a:lnTo>
                <a:lnTo>
                  <a:pt x="712" y="790"/>
                </a:lnTo>
                <a:lnTo>
                  <a:pt x="712" y="793"/>
                </a:lnTo>
                <a:lnTo>
                  <a:pt x="723" y="798"/>
                </a:lnTo>
                <a:lnTo>
                  <a:pt x="729" y="801"/>
                </a:lnTo>
                <a:lnTo>
                  <a:pt x="733" y="805"/>
                </a:lnTo>
                <a:lnTo>
                  <a:pt x="746" y="809"/>
                </a:lnTo>
                <a:lnTo>
                  <a:pt x="746" y="774"/>
                </a:lnTo>
                <a:lnTo>
                  <a:pt x="794" y="774"/>
                </a:lnTo>
                <a:lnTo>
                  <a:pt x="794" y="659"/>
                </a:lnTo>
                <a:lnTo>
                  <a:pt x="794" y="244"/>
                </a:lnTo>
                <a:lnTo>
                  <a:pt x="782" y="229"/>
                </a:lnTo>
                <a:lnTo>
                  <a:pt x="782" y="209"/>
                </a:lnTo>
                <a:lnTo>
                  <a:pt x="775" y="201"/>
                </a:lnTo>
                <a:lnTo>
                  <a:pt x="772" y="178"/>
                </a:lnTo>
                <a:lnTo>
                  <a:pt x="785" y="170"/>
                </a:lnTo>
                <a:lnTo>
                  <a:pt x="782" y="105"/>
                </a:lnTo>
                <a:lnTo>
                  <a:pt x="788" y="101"/>
                </a:lnTo>
                <a:lnTo>
                  <a:pt x="788" y="93"/>
                </a:lnTo>
                <a:lnTo>
                  <a:pt x="794" y="89"/>
                </a:lnTo>
                <a:lnTo>
                  <a:pt x="791" y="78"/>
                </a:lnTo>
                <a:lnTo>
                  <a:pt x="785" y="74"/>
                </a:lnTo>
                <a:lnTo>
                  <a:pt x="746" y="70"/>
                </a:lnTo>
                <a:lnTo>
                  <a:pt x="739" y="66"/>
                </a:lnTo>
                <a:lnTo>
                  <a:pt x="733" y="62"/>
                </a:lnTo>
                <a:lnTo>
                  <a:pt x="720" y="58"/>
                </a:lnTo>
                <a:lnTo>
                  <a:pt x="705" y="58"/>
                </a:lnTo>
                <a:lnTo>
                  <a:pt x="700" y="58"/>
                </a:lnTo>
                <a:lnTo>
                  <a:pt x="690" y="51"/>
                </a:lnTo>
                <a:lnTo>
                  <a:pt x="687" y="43"/>
                </a:lnTo>
                <a:lnTo>
                  <a:pt x="690" y="43"/>
                </a:lnTo>
                <a:lnTo>
                  <a:pt x="690" y="35"/>
                </a:lnTo>
                <a:lnTo>
                  <a:pt x="680" y="27"/>
                </a:lnTo>
                <a:lnTo>
                  <a:pt x="674" y="27"/>
                </a:lnTo>
                <a:lnTo>
                  <a:pt x="666" y="24"/>
                </a:lnTo>
                <a:lnTo>
                  <a:pt x="653" y="20"/>
                </a:lnTo>
                <a:lnTo>
                  <a:pt x="641" y="16"/>
                </a:lnTo>
                <a:lnTo>
                  <a:pt x="610" y="16"/>
                </a:lnTo>
                <a:lnTo>
                  <a:pt x="601" y="20"/>
                </a:lnTo>
                <a:lnTo>
                  <a:pt x="588" y="24"/>
                </a:lnTo>
                <a:lnTo>
                  <a:pt x="561" y="39"/>
                </a:lnTo>
                <a:lnTo>
                  <a:pt x="549" y="51"/>
                </a:lnTo>
                <a:lnTo>
                  <a:pt x="536" y="66"/>
                </a:lnTo>
                <a:lnTo>
                  <a:pt x="533" y="89"/>
                </a:lnTo>
                <a:lnTo>
                  <a:pt x="539" y="101"/>
                </a:lnTo>
                <a:lnTo>
                  <a:pt x="539" y="109"/>
                </a:lnTo>
                <a:lnTo>
                  <a:pt x="543" y="120"/>
                </a:lnTo>
                <a:lnTo>
                  <a:pt x="543" y="128"/>
                </a:lnTo>
                <a:lnTo>
                  <a:pt x="536" y="135"/>
                </a:lnTo>
                <a:lnTo>
                  <a:pt x="533" y="148"/>
                </a:lnTo>
                <a:lnTo>
                  <a:pt x="523" y="159"/>
                </a:lnTo>
                <a:lnTo>
                  <a:pt x="513" y="163"/>
                </a:lnTo>
                <a:lnTo>
                  <a:pt x="497" y="170"/>
                </a:lnTo>
                <a:lnTo>
                  <a:pt x="484" y="170"/>
                </a:lnTo>
                <a:lnTo>
                  <a:pt x="477" y="166"/>
                </a:lnTo>
                <a:lnTo>
                  <a:pt x="460" y="159"/>
                </a:lnTo>
                <a:lnTo>
                  <a:pt x="454" y="151"/>
                </a:lnTo>
                <a:lnTo>
                  <a:pt x="447" y="143"/>
                </a:lnTo>
                <a:lnTo>
                  <a:pt x="441" y="139"/>
                </a:lnTo>
                <a:lnTo>
                  <a:pt x="434" y="139"/>
                </a:lnTo>
                <a:lnTo>
                  <a:pt x="428" y="132"/>
                </a:lnTo>
                <a:lnTo>
                  <a:pt x="420" y="132"/>
                </a:lnTo>
                <a:lnTo>
                  <a:pt x="408" y="124"/>
                </a:lnTo>
                <a:lnTo>
                  <a:pt x="379" y="116"/>
                </a:lnTo>
                <a:lnTo>
                  <a:pt x="349" y="112"/>
                </a:lnTo>
                <a:lnTo>
                  <a:pt x="327" y="109"/>
                </a:lnTo>
                <a:lnTo>
                  <a:pt x="313" y="93"/>
                </a:lnTo>
                <a:lnTo>
                  <a:pt x="304" y="78"/>
                </a:lnTo>
                <a:lnTo>
                  <a:pt x="304" y="66"/>
                </a:lnTo>
                <a:lnTo>
                  <a:pt x="300" y="54"/>
                </a:lnTo>
                <a:lnTo>
                  <a:pt x="294" y="51"/>
                </a:lnTo>
                <a:lnTo>
                  <a:pt x="271" y="43"/>
                </a:lnTo>
                <a:lnTo>
                  <a:pt x="251" y="31"/>
                </a:lnTo>
                <a:lnTo>
                  <a:pt x="244" y="27"/>
                </a:lnTo>
                <a:lnTo>
                  <a:pt x="229" y="24"/>
                </a:lnTo>
                <a:lnTo>
                  <a:pt x="218" y="24"/>
                </a:lnTo>
                <a:lnTo>
                  <a:pt x="205" y="16"/>
                </a:lnTo>
                <a:lnTo>
                  <a:pt x="192" y="16"/>
                </a:lnTo>
                <a:lnTo>
                  <a:pt x="172" y="20"/>
                </a:lnTo>
                <a:lnTo>
                  <a:pt x="156" y="20"/>
                </a:lnTo>
                <a:lnTo>
                  <a:pt x="146" y="16"/>
                </a:lnTo>
                <a:lnTo>
                  <a:pt x="131" y="8"/>
                </a:lnTo>
                <a:lnTo>
                  <a:pt x="117" y="4"/>
                </a:lnTo>
                <a:lnTo>
                  <a:pt x="107" y="0"/>
                </a:lnTo>
                <a:lnTo>
                  <a:pt x="111" y="35"/>
                </a:lnTo>
              </a:path>
            </a:pathLst>
          </a:custGeom>
          <a:solidFill>
            <a:srgbClr val="F8F8F8"/>
          </a:solidFill>
          <a:ln w="12700" cap="rnd">
            <a:solidFill>
              <a:srgbClr val="000000"/>
            </a:solidFill>
            <a:round/>
            <a:headEnd/>
            <a:tailEnd/>
          </a:ln>
        </p:spPr>
        <p:txBody>
          <a:bodyPr/>
          <a:lstStyle/>
          <a:p>
            <a:endParaRPr lang="en-IN"/>
          </a:p>
        </p:txBody>
      </p:sp>
      <p:sp>
        <p:nvSpPr>
          <p:cNvPr id="1029" name="Freeform 4"/>
          <p:cNvSpPr>
            <a:spLocks/>
          </p:cNvSpPr>
          <p:nvPr/>
        </p:nvSpPr>
        <p:spPr bwMode="auto">
          <a:xfrm>
            <a:off x="4467225" y="2209800"/>
            <a:ext cx="1323975" cy="1833563"/>
          </a:xfrm>
          <a:custGeom>
            <a:avLst/>
            <a:gdLst>
              <a:gd name="T0" fmla="*/ 2147483647 w 834"/>
              <a:gd name="T1" fmla="*/ 2147483647 h 1155"/>
              <a:gd name="T2" fmla="*/ 2147483647 w 834"/>
              <a:gd name="T3" fmla="*/ 2147483647 h 1155"/>
              <a:gd name="T4" fmla="*/ 2147483647 w 834"/>
              <a:gd name="T5" fmla="*/ 2147483647 h 1155"/>
              <a:gd name="T6" fmla="*/ 2147483647 w 834"/>
              <a:gd name="T7" fmla="*/ 2147483647 h 1155"/>
              <a:gd name="T8" fmla="*/ 2147483647 w 834"/>
              <a:gd name="T9" fmla="*/ 2147483647 h 1155"/>
              <a:gd name="T10" fmla="*/ 2147483647 w 834"/>
              <a:gd name="T11" fmla="*/ 2147483647 h 1155"/>
              <a:gd name="T12" fmla="*/ 2147483647 w 834"/>
              <a:gd name="T13" fmla="*/ 2147483647 h 1155"/>
              <a:gd name="T14" fmla="*/ 2147483647 w 834"/>
              <a:gd name="T15" fmla="*/ 2147483647 h 1155"/>
              <a:gd name="T16" fmla="*/ 2147483647 w 834"/>
              <a:gd name="T17" fmla="*/ 2147483647 h 1155"/>
              <a:gd name="T18" fmla="*/ 2147483647 w 834"/>
              <a:gd name="T19" fmla="*/ 2147483647 h 1155"/>
              <a:gd name="T20" fmla="*/ 2147483647 w 834"/>
              <a:gd name="T21" fmla="*/ 2147483647 h 1155"/>
              <a:gd name="T22" fmla="*/ 2147483647 w 834"/>
              <a:gd name="T23" fmla="*/ 2147483647 h 1155"/>
              <a:gd name="T24" fmla="*/ 2147483647 w 834"/>
              <a:gd name="T25" fmla="*/ 2147483647 h 1155"/>
              <a:gd name="T26" fmla="*/ 2147483647 w 834"/>
              <a:gd name="T27" fmla="*/ 2147483647 h 1155"/>
              <a:gd name="T28" fmla="*/ 2147483647 w 834"/>
              <a:gd name="T29" fmla="*/ 2147483647 h 1155"/>
              <a:gd name="T30" fmla="*/ 2147483647 w 834"/>
              <a:gd name="T31" fmla="*/ 2147483647 h 1155"/>
              <a:gd name="T32" fmla="*/ 2147483647 w 834"/>
              <a:gd name="T33" fmla="*/ 2147483647 h 1155"/>
              <a:gd name="T34" fmla="*/ 2147483647 w 834"/>
              <a:gd name="T35" fmla="*/ 2147483647 h 1155"/>
              <a:gd name="T36" fmla="*/ 2147483647 w 834"/>
              <a:gd name="T37" fmla="*/ 2147483647 h 1155"/>
              <a:gd name="T38" fmla="*/ 2147483647 w 834"/>
              <a:gd name="T39" fmla="*/ 2147483647 h 1155"/>
              <a:gd name="T40" fmla="*/ 2147483647 w 834"/>
              <a:gd name="T41" fmla="*/ 2147483647 h 1155"/>
              <a:gd name="T42" fmla="*/ 2147483647 w 834"/>
              <a:gd name="T43" fmla="*/ 2147483647 h 1155"/>
              <a:gd name="T44" fmla="*/ 2147483647 w 834"/>
              <a:gd name="T45" fmla="*/ 2147483647 h 1155"/>
              <a:gd name="T46" fmla="*/ 2147483647 w 834"/>
              <a:gd name="T47" fmla="*/ 2147483647 h 1155"/>
              <a:gd name="T48" fmla="*/ 2147483647 w 834"/>
              <a:gd name="T49" fmla="*/ 2147483647 h 1155"/>
              <a:gd name="T50" fmla="*/ 2147483647 w 834"/>
              <a:gd name="T51" fmla="*/ 2147483647 h 1155"/>
              <a:gd name="T52" fmla="*/ 2147483647 w 834"/>
              <a:gd name="T53" fmla="*/ 2147483647 h 1155"/>
              <a:gd name="T54" fmla="*/ 2147483647 w 834"/>
              <a:gd name="T55" fmla="*/ 2147483647 h 1155"/>
              <a:gd name="T56" fmla="*/ 2147483647 w 834"/>
              <a:gd name="T57" fmla="*/ 2147483647 h 1155"/>
              <a:gd name="T58" fmla="*/ 2147483647 w 834"/>
              <a:gd name="T59" fmla="*/ 2147483647 h 1155"/>
              <a:gd name="T60" fmla="*/ 2147483647 w 834"/>
              <a:gd name="T61" fmla="*/ 2147483647 h 1155"/>
              <a:gd name="T62" fmla="*/ 2147483647 w 834"/>
              <a:gd name="T63" fmla="*/ 2147483647 h 1155"/>
              <a:gd name="T64" fmla="*/ 2147483647 w 834"/>
              <a:gd name="T65" fmla="*/ 2147483647 h 1155"/>
              <a:gd name="T66" fmla="*/ 2147483647 w 834"/>
              <a:gd name="T67" fmla="*/ 2147483647 h 1155"/>
              <a:gd name="T68" fmla="*/ 2147483647 w 834"/>
              <a:gd name="T69" fmla="*/ 2147483647 h 1155"/>
              <a:gd name="T70" fmla="*/ 2147483647 w 834"/>
              <a:gd name="T71" fmla="*/ 2147483647 h 1155"/>
              <a:gd name="T72" fmla="*/ 2147483647 w 834"/>
              <a:gd name="T73" fmla="*/ 2147483647 h 1155"/>
              <a:gd name="T74" fmla="*/ 2147483647 w 834"/>
              <a:gd name="T75" fmla="*/ 2147483647 h 1155"/>
              <a:gd name="T76" fmla="*/ 2147483647 w 834"/>
              <a:gd name="T77" fmla="*/ 2147483647 h 1155"/>
              <a:gd name="T78" fmla="*/ 2147483647 w 834"/>
              <a:gd name="T79" fmla="*/ 2147483647 h 1155"/>
              <a:gd name="T80" fmla="*/ 2147483647 w 834"/>
              <a:gd name="T81" fmla="*/ 2147483647 h 1155"/>
              <a:gd name="T82" fmla="*/ 2147483647 w 834"/>
              <a:gd name="T83" fmla="*/ 2147483647 h 1155"/>
              <a:gd name="T84" fmla="*/ 2147483647 w 834"/>
              <a:gd name="T85" fmla="*/ 2147483647 h 1155"/>
              <a:gd name="T86" fmla="*/ 2147483647 w 834"/>
              <a:gd name="T87" fmla="*/ 2147483647 h 1155"/>
              <a:gd name="T88" fmla="*/ 2147483647 w 834"/>
              <a:gd name="T89" fmla="*/ 2147483647 h 1155"/>
              <a:gd name="T90" fmla="*/ 2147483647 w 834"/>
              <a:gd name="T91" fmla="*/ 2147483647 h 1155"/>
              <a:gd name="T92" fmla="*/ 2147483647 w 834"/>
              <a:gd name="T93" fmla="*/ 2147483647 h 1155"/>
              <a:gd name="T94" fmla="*/ 2147483647 w 834"/>
              <a:gd name="T95" fmla="*/ 2147483647 h 1155"/>
              <a:gd name="T96" fmla="*/ 2147483647 w 834"/>
              <a:gd name="T97" fmla="*/ 2147483647 h 1155"/>
              <a:gd name="T98" fmla="*/ 2147483647 w 834"/>
              <a:gd name="T99" fmla="*/ 2147483647 h 1155"/>
              <a:gd name="T100" fmla="*/ 2147483647 w 834"/>
              <a:gd name="T101" fmla="*/ 2147483647 h 1155"/>
              <a:gd name="T102" fmla="*/ 2147483647 w 834"/>
              <a:gd name="T103" fmla="*/ 2147483647 h 1155"/>
              <a:gd name="T104" fmla="*/ 2147483647 w 834"/>
              <a:gd name="T105" fmla="*/ 2147483647 h 1155"/>
              <a:gd name="T106" fmla="*/ 2147483647 w 834"/>
              <a:gd name="T107" fmla="*/ 2147483647 h 1155"/>
              <a:gd name="T108" fmla="*/ 2147483647 w 834"/>
              <a:gd name="T109" fmla="*/ 2147483647 h 1155"/>
              <a:gd name="T110" fmla="*/ 2147483647 w 834"/>
              <a:gd name="T111" fmla="*/ 2147483647 h 1155"/>
              <a:gd name="T112" fmla="*/ 2147483647 w 834"/>
              <a:gd name="T113" fmla="*/ 2147483647 h 1155"/>
              <a:gd name="T114" fmla="*/ 2147483647 w 834"/>
              <a:gd name="T115" fmla="*/ 2147483647 h 1155"/>
              <a:gd name="T116" fmla="*/ 2147483647 w 834"/>
              <a:gd name="T117" fmla="*/ 2147483647 h 1155"/>
              <a:gd name="T118" fmla="*/ 2147483647 w 834"/>
              <a:gd name="T119" fmla="*/ 2147483647 h 1155"/>
              <a:gd name="T120" fmla="*/ 2147483647 w 834"/>
              <a:gd name="T121" fmla="*/ 2147483647 h 1155"/>
              <a:gd name="T122" fmla="*/ 2147483647 w 834"/>
              <a:gd name="T123" fmla="*/ 2147483647 h 115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834"/>
              <a:gd name="T187" fmla="*/ 0 h 1155"/>
              <a:gd name="T188" fmla="*/ 834 w 834"/>
              <a:gd name="T189" fmla="*/ 1155 h 115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834" h="1155">
                <a:moveTo>
                  <a:pt x="107" y="434"/>
                </a:moveTo>
                <a:lnTo>
                  <a:pt x="55" y="438"/>
                </a:lnTo>
                <a:lnTo>
                  <a:pt x="52" y="461"/>
                </a:lnTo>
                <a:lnTo>
                  <a:pt x="46" y="473"/>
                </a:lnTo>
                <a:lnTo>
                  <a:pt x="43" y="476"/>
                </a:lnTo>
                <a:lnTo>
                  <a:pt x="36" y="488"/>
                </a:lnTo>
                <a:lnTo>
                  <a:pt x="22" y="507"/>
                </a:lnTo>
                <a:lnTo>
                  <a:pt x="22" y="534"/>
                </a:lnTo>
                <a:lnTo>
                  <a:pt x="18" y="538"/>
                </a:lnTo>
                <a:lnTo>
                  <a:pt x="12" y="542"/>
                </a:lnTo>
                <a:lnTo>
                  <a:pt x="9" y="581"/>
                </a:lnTo>
                <a:lnTo>
                  <a:pt x="2" y="589"/>
                </a:lnTo>
                <a:lnTo>
                  <a:pt x="0" y="615"/>
                </a:lnTo>
                <a:lnTo>
                  <a:pt x="22" y="607"/>
                </a:lnTo>
                <a:lnTo>
                  <a:pt x="26" y="639"/>
                </a:lnTo>
                <a:lnTo>
                  <a:pt x="30" y="654"/>
                </a:lnTo>
                <a:lnTo>
                  <a:pt x="36" y="674"/>
                </a:lnTo>
                <a:lnTo>
                  <a:pt x="39" y="681"/>
                </a:lnTo>
                <a:lnTo>
                  <a:pt x="46" y="689"/>
                </a:lnTo>
                <a:lnTo>
                  <a:pt x="52" y="709"/>
                </a:lnTo>
                <a:lnTo>
                  <a:pt x="49" y="709"/>
                </a:lnTo>
                <a:lnTo>
                  <a:pt x="46" y="712"/>
                </a:lnTo>
                <a:lnTo>
                  <a:pt x="43" y="712"/>
                </a:lnTo>
                <a:lnTo>
                  <a:pt x="52" y="728"/>
                </a:lnTo>
                <a:lnTo>
                  <a:pt x="62" y="740"/>
                </a:lnTo>
                <a:lnTo>
                  <a:pt x="68" y="747"/>
                </a:lnTo>
                <a:lnTo>
                  <a:pt x="75" y="759"/>
                </a:lnTo>
                <a:lnTo>
                  <a:pt x="82" y="771"/>
                </a:lnTo>
                <a:lnTo>
                  <a:pt x="88" y="790"/>
                </a:lnTo>
                <a:lnTo>
                  <a:pt x="82" y="805"/>
                </a:lnTo>
                <a:lnTo>
                  <a:pt x="82" y="824"/>
                </a:lnTo>
                <a:lnTo>
                  <a:pt x="82" y="841"/>
                </a:lnTo>
                <a:lnTo>
                  <a:pt x="92" y="848"/>
                </a:lnTo>
                <a:lnTo>
                  <a:pt x="100" y="852"/>
                </a:lnTo>
                <a:lnTo>
                  <a:pt x="114" y="856"/>
                </a:lnTo>
                <a:lnTo>
                  <a:pt x="118" y="871"/>
                </a:lnTo>
                <a:lnTo>
                  <a:pt x="131" y="875"/>
                </a:lnTo>
                <a:lnTo>
                  <a:pt x="141" y="875"/>
                </a:lnTo>
                <a:lnTo>
                  <a:pt x="150" y="875"/>
                </a:lnTo>
                <a:lnTo>
                  <a:pt x="156" y="883"/>
                </a:lnTo>
                <a:lnTo>
                  <a:pt x="167" y="890"/>
                </a:lnTo>
                <a:lnTo>
                  <a:pt x="167" y="894"/>
                </a:lnTo>
                <a:lnTo>
                  <a:pt x="167" y="906"/>
                </a:lnTo>
                <a:lnTo>
                  <a:pt x="170" y="918"/>
                </a:lnTo>
                <a:lnTo>
                  <a:pt x="180" y="926"/>
                </a:lnTo>
                <a:lnTo>
                  <a:pt x="187" y="933"/>
                </a:lnTo>
                <a:lnTo>
                  <a:pt x="196" y="941"/>
                </a:lnTo>
                <a:lnTo>
                  <a:pt x="205" y="945"/>
                </a:lnTo>
                <a:lnTo>
                  <a:pt x="213" y="956"/>
                </a:lnTo>
                <a:lnTo>
                  <a:pt x="223" y="960"/>
                </a:lnTo>
                <a:lnTo>
                  <a:pt x="226" y="972"/>
                </a:lnTo>
                <a:lnTo>
                  <a:pt x="229" y="983"/>
                </a:lnTo>
                <a:lnTo>
                  <a:pt x="236" y="995"/>
                </a:lnTo>
                <a:lnTo>
                  <a:pt x="236" y="999"/>
                </a:lnTo>
                <a:lnTo>
                  <a:pt x="239" y="1007"/>
                </a:lnTo>
                <a:lnTo>
                  <a:pt x="245" y="1010"/>
                </a:lnTo>
                <a:lnTo>
                  <a:pt x="256" y="1014"/>
                </a:lnTo>
                <a:lnTo>
                  <a:pt x="265" y="1022"/>
                </a:lnTo>
                <a:lnTo>
                  <a:pt x="275" y="1030"/>
                </a:lnTo>
                <a:lnTo>
                  <a:pt x="278" y="1042"/>
                </a:lnTo>
                <a:lnTo>
                  <a:pt x="282" y="1053"/>
                </a:lnTo>
                <a:lnTo>
                  <a:pt x="285" y="1061"/>
                </a:lnTo>
                <a:lnTo>
                  <a:pt x="292" y="1073"/>
                </a:lnTo>
                <a:lnTo>
                  <a:pt x="301" y="1080"/>
                </a:lnTo>
                <a:lnTo>
                  <a:pt x="315" y="1104"/>
                </a:lnTo>
                <a:lnTo>
                  <a:pt x="341" y="1107"/>
                </a:lnTo>
                <a:lnTo>
                  <a:pt x="347" y="1100"/>
                </a:lnTo>
                <a:lnTo>
                  <a:pt x="380" y="1104"/>
                </a:lnTo>
                <a:lnTo>
                  <a:pt x="393" y="1092"/>
                </a:lnTo>
                <a:lnTo>
                  <a:pt x="426" y="1127"/>
                </a:lnTo>
                <a:lnTo>
                  <a:pt x="436" y="1139"/>
                </a:lnTo>
                <a:lnTo>
                  <a:pt x="452" y="1154"/>
                </a:lnTo>
                <a:lnTo>
                  <a:pt x="455" y="1150"/>
                </a:lnTo>
                <a:lnTo>
                  <a:pt x="462" y="1146"/>
                </a:lnTo>
                <a:lnTo>
                  <a:pt x="475" y="1146"/>
                </a:lnTo>
                <a:lnTo>
                  <a:pt x="485" y="1150"/>
                </a:lnTo>
                <a:lnTo>
                  <a:pt x="495" y="1146"/>
                </a:lnTo>
                <a:lnTo>
                  <a:pt x="505" y="1146"/>
                </a:lnTo>
                <a:lnTo>
                  <a:pt x="511" y="1154"/>
                </a:lnTo>
                <a:lnTo>
                  <a:pt x="528" y="1150"/>
                </a:lnTo>
                <a:lnTo>
                  <a:pt x="541" y="1150"/>
                </a:lnTo>
                <a:lnTo>
                  <a:pt x="551" y="1142"/>
                </a:lnTo>
                <a:lnTo>
                  <a:pt x="567" y="1142"/>
                </a:lnTo>
                <a:lnTo>
                  <a:pt x="584" y="1142"/>
                </a:lnTo>
                <a:lnTo>
                  <a:pt x="596" y="1134"/>
                </a:lnTo>
                <a:lnTo>
                  <a:pt x="606" y="1127"/>
                </a:lnTo>
                <a:lnTo>
                  <a:pt x="615" y="1115"/>
                </a:lnTo>
                <a:lnTo>
                  <a:pt x="622" y="1104"/>
                </a:lnTo>
                <a:lnTo>
                  <a:pt x="633" y="1096"/>
                </a:lnTo>
                <a:lnTo>
                  <a:pt x="645" y="1096"/>
                </a:lnTo>
                <a:lnTo>
                  <a:pt x="655" y="1096"/>
                </a:lnTo>
                <a:lnTo>
                  <a:pt x="672" y="1096"/>
                </a:lnTo>
                <a:lnTo>
                  <a:pt x="695" y="1096"/>
                </a:lnTo>
                <a:lnTo>
                  <a:pt x="701" y="1096"/>
                </a:lnTo>
                <a:lnTo>
                  <a:pt x="704" y="1053"/>
                </a:lnTo>
                <a:lnTo>
                  <a:pt x="675" y="1042"/>
                </a:lnTo>
                <a:lnTo>
                  <a:pt x="668" y="1033"/>
                </a:lnTo>
                <a:lnTo>
                  <a:pt x="651" y="999"/>
                </a:lnTo>
                <a:lnTo>
                  <a:pt x="645" y="972"/>
                </a:lnTo>
                <a:lnTo>
                  <a:pt x="627" y="956"/>
                </a:lnTo>
                <a:lnTo>
                  <a:pt x="613" y="941"/>
                </a:lnTo>
                <a:lnTo>
                  <a:pt x="613" y="929"/>
                </a:lnTo>
                <a:lnTo>
                  <a:pt x="596" y="914"/>
                </a:lnTo>
                <a:lnTo>
                  <a:pt x="561" y="902"/>
                </a:lnTo>
                <a:lnTo>
                  <a:pt x="563" y="890"/>
                </a:lnTo>
                <a:lnTo>
                  <a:pt x="570" y="887"/>
                </a:lnTo>
                <a:lnTo>
                  <a:pt x="570" y="871"/>
                </a:lnTo>
                <a:lnTo>
                  <a:pt x="609" y="864"/>
                </a:lnTo>
                <a:lnTo>
                  <a:pt x="615" y="856"/>
                </a:lnTo>
                <a:lnTo>
                  <a:pt x="622" y="747"/>
                </a:lnTo>
                <a:lnTo>
                  <a:pt x="627" y="747"/>
                </a:lnTo>
                <a:lnTo>
                  <a:pt x="627" y="740"/>
                </a:lnTo>
                <a:lnTo>
                  <a:pt x="633" y="728"/>
                </a:lnTo>
                <a:lnTo>
                  <a:pt x="651" y="720"/>
                </a:lnTo>
                <a:lnTo>
                  <a:pt x="658" y="701"/>
                </a:lnTo>
                <a:lnTo>
                  <a:pt x="665" y="674"/>
                </a:lnTo>
                <a:lnTo>
                  <a:pt x="695" y="620"/>
                </a:lnTo>
                <a:lnTo>
                  <a:pt x="704" y="611"/>
                </a:lnTo>
                <a:lnTo>
                  <a:pt x="711" y="607"/>
                </a:lnTo>
                <a:lnTo>
                  <a:pt x="718" y="600"/>
                </a:lnTo>
                <a:lnTo>
                  <a:pt x="728" y="573"/>
                </a:lnTo>
                <a:lnTo>
                  <a:pt x="737" y="469"/>
                </a:lnTo>
                <a:lnTo>
                  <a:pt x="744" y="453"/>
                </a:lnTo>
                <a:lnTo>
                  <a:pt x="750" y="418"/>
                </a:lnTo>
                <a:lnTo>
                  <a:pt x="760" y="356"/>
                </a:lnTo>
                <a:lnTo>
                  <a:pt x="774" y="352"/>
                </a:lnTo>
                <a:lnTo>
                  <a:pt x="786" y="341"/>
                </a:lnTo>
                <a:lnTo>
                  <a:pt x="796" y="337"/>
                </a:lnTo>
                <a:lnTo>
                  <a:pt x="813" y="329"/>
                </a:lnTo>
                <a:lnTo>
                  <a:pt x="826" y="322"/>
                </a:lnTo>
                <a:lnTo>
                  <a:pt x="833" y="306"/>
                </a:lnTo>
                <a:lnTo>
                  <a:pt x="833" y="294"/>
                </a:lnTo>
                <a:lnTo>
                  <a:pt x="829" y="286"/>
                </a:lnTo>
                <a:lnTo>
                  <a:pt x="826" y="286"/>
                </a:lnTo>
                <a:lnTo>
                  <a:pt x="823" y="283"/>
                </a:lnTo>
                <a:lnTo>
                  <a:pt x="820" y="286"/>
                </a:lnTo>
                <a:lnTo>
                  <a:pt x="816" y="283"/>
                </a:lnTo>
                <a:lnTo>
                  <a:pt x="813" y="271"/>
                </a:lnTo>
                <a:lnTo>
                  <a:pt x="810" y="267"/>
                </a:lnTo>
                <a:lnTo>
                  <a:pt x="802" y="267"/>
                </a:lnTo>
                <a:lnTo>
                  <a:pt x="796" y="263"/>
                </a:lnTo>
                <a:lnTo>
                  <a:pt x="789" y="260"/>
                </a:lnTo>
                <a:lnTo>
                  <a:pt x="784" y="256"/>
                </a:lnTo>
                <a:lnTo>
                  <a:pt x="777" y="248"/>
                </a:lnTo>
                <a:lnTo>
                  <a:pt x="774" y="229"/>
                </a:lnTo>
                <a:lnTo>
                  <a:pt x="770" y="217"/>
                </a:lnTo>
                <a:lnTo>
                  <a:pt x="770" y="201"/>
                </a:lnTo>
                <a:lnTo>
                  <a:pt x="770" y="190"/>
                </a:lnTo>
                <a:lnTo>
                  <a:pt x="770" y="174"/>
                </a:lnTo>
                <a:lnTo>
                  <a:pt x="770" y="159"/>
                </a:lnTo>
                <a:lnTo>
                  <a:pt x="767" y="136"/>
                </a:lnTo>
                <a:lnTo>
                  <a:pt x="767" y="116"/>
                </a:lnTo>
                <a:lnTo>
                  <a:pt x="770" y="116"/>
                </a:lnTo>
                <a:lnTo>
                  <a:pt x="767" y="112"/>
                </a:lnTo>
                <a:lnTo>
                  <a:pt x="764" y="105"/>
                </a:lnTo>
                <a:lnTo>
                  <a:pt x="753" y="93"/>
                </a:lnTo>
                <a:lnTo>
                  <a:pt x="753" y="81"/>
                </a:lnTo>
                <a:lnTo>
                  <a:pt x="753" y="74"/>
                </a:lnTo>
                <a:lnTo>
                  <a:pt x="750" y="66"/>
                </a:lnTo>
                <a:lnTo>
                  <a:pt x="740" y="47"/>
                </a:lnTo>
                <a:lnTo>
                  <a:pt x="735" y="43"/>
                </a:lnTo>
                <a:lnTo>
                  <a:pt x="725" y="31"/>
                </a:lnTo>
                <a:lnTo>
                  <a:pt x="711" y="24"/>
                </a:lnTo>
                <a:lnTo>
                  <a:pt x="701" y="20"/>
                </a:lnTo>
                <a:lnTo>
                  <a:pt x="691" y="8"/>
                </a:lnTo>
                <a:lnTo>
                  <a:pt x="688" y="0"/>
                </a:lnTo>
                <a:lnTo>
                  <a:pt x="672" y="11"/>
                </a:lnTo>
                <a:lnTo>
                  <a:pt x="672" y="15"/>
                </a:lnTo>
                <a:lnTo>
                  <a:pt x="668" y="20"/>
                </a:lnTo>
                <a:lnTo>
                  <a:pt x="655" y="15"/>
                </a:lnTo>
                <a:lnTo>
                  <a:pt x="645" y="47"/>
                </a:lnTo>
                <a:lnTo>
                  <a:pt x="615" y="51"/>
                </a:lnTo>
                <a:lnTo>
                  <a:pt x="609" y="77"/>
                </a:lnTo>
                <a:lnTo>
                  <a:pt x="584" y="77"/>
                </a:lnTo>
                <a:lnTo>
                  <a:pt x="576" y="70"/>
                </a:lnTo>
                <a:lnTo>
                  <a:pt x="482" y="66"/>
                </a:lnTo>
                <a:lnTo>
                  <a:pt x="485" y="55"/>
                </a:lnTo>
                <a:lnTo>
                  <a:pt x="482" y="55"/>
                </a:lnTo>
                <a:lnTo>
                  <a:pt x="479" y="51"/>
                </a:lnTo>
                <a:lnTo>
                  <a:pt x="472" y="66"/>
                </a:lnTo>
                <a:lnTo>
                  <a:pt x="156" y="66"/>
                </a:lnTo>
                <a:lnTo>
                  <a:pt x="156" y="62"/>
                </a:lnTo>
                <a:lnTo>
                  <a:pt x="156" y="178"/>
                </a:lnTo>
                <a:lnTo>
                  <a:pt x="107" y="178"/>
                </a:lnTo>
                <a:lnTo>
                  <a:pt x="107" y="213"/>
                </a:lnTo>
                <a:lnTo>
                  <a:pt x="107" y="434"/>
                </a:lnTo>
              </a:path>
            </a:pathLst>
          </a:custGeom>
          <a:solidFill>
            <a:srgbClr val="F8F8F8"/>
          </a:solidFill>
          <a:ln w="12700" cap="rnd">
            <a:solidFill>
              <a:schemeClr val="tx1"/>
            </a:solidFill>
            <a:round/>
            <a:headEnd/>
            <a:tailEnd/>
          </a:ln>
        </p:spPr>
        <p:txBody>
          <a:bodyPr/>
          <a:lstStyle/>
          <a:p>
            <a:endParaRPr lang="en-IN"/>
          </a:p>
        </p:txBody>
      </p:sp>
      <p:sp>
        <p:nvSpPr>
          <p:cNvPr id="1030" name="Freeform 5"/>
          <p:cNvSpPr>
            <a:spLocks/>
          </p:cNvSpPr>
          <p:nvPr/>
        </p:nvSpPr>
        <p:spPr bwMode="auto">
          <a:xfrm>
            <a:off x="3305175" y="862013"/>
            <a:ext cx="317500" cy="658812"/>
          </a:xfrm>
          <a:custGeom>
            <a:avLst/>
            <a:gdLst>
              <a:gd name="T0" fmla="*/ 2147483647 w 200"/>
              <a:gd name="T1" fmla="*/ 2147483647 h 415"/>
              <a:gd name="T2" fmla="*/ 2147483647 w 200"/>
              <a:gd name="T3" fmla="*/ 2147483647 h 415"/>
              <a:gd name="T4" fmla="*/ 2147483647 w 200"/>
              <a:gd name="T5" fmla="*/ 2147483647 h 415"/>
              <a:gd name="T6" fmla="*/ 2147483647 w 200"/>
              <a:gd name="T7" fmla="*/ 2147483647 h 415"/>
              <a:gd name="T8" fmla="*/ 0 w 200"/>
              <a:gd name="T9" fmla="*/ 2147483647 h 415"/>
              <a:gd name="T10" fmla="*/ 2147483647 w 200"/>
              <a:gd name="T11" fmla="*/ 2147483647 h 415"/>
              <a:gd name="T12" fmla="*/ 2147483647 w 200"/>
              <a:gd name="T13" fmla="*/ 2147483647 h 415"/>
              <a:gd name="T14" fmla="*/ 2147483647 w 200"/>
              <a:gd name="T15" fmla="*/ 2147483647 h 415"/>
              <a:gd name="T16" fmla="*/ 2147483647 w 200"/>
              <a:gd name="T17" fmla="*/ 2147483647 h 415"/>
              <a:gd name="T18" fmla="*/ 2147483647 w 200"/>
              <a:gd name="T19" fmla="*/ 2147483647 h 415"/>
              <a:gd name="T20" fmla="*/ 2147483647 w 200"/>
              <a:gd name="T21" fmla="*/ 2147483647 h 415"/>
              <a:gd name="T22" fmla="*/ 2147483647 w 200"/>
              <a:gd name="T23" fmla="*/ 2147483647 h 415"/>
              <a:gd name="T24" fmla="*/ 2147483647 w 200"/>
              <a:gd name="T25" fmla="*/ 2147483647 h 415"/>
              <a:gd name="T26" fmla="*/ 2147483647 w 200"/>
              <a:gd name="T27" fmla="*/ 2147483647 h 415"/>
              <a:gd name="T28" fmla="*/ 2147483647 w 200"/>
              <a:gd name="T29" fmla="*/ 2147483647 h 415"/>
              <a:gd name="T30" fmla="*/ 2147483647 w 200"/>
              <a:gd name="T31" fmla="*/ 2147483647 h 415"/>
              <a:gd name="T32" fmla="*/ 2147483647 w 200"/>
              <a:gd name="T33" fmla="*/ 2147483647 h 415"/>
              <a:gd name="T34" fmla="*/ 2147483647 w 200"/>
              <a:gd name="T35" fmla="*/ 2147483647 h 415"/>
              <a:gd name="T36" fmla="*/ 2147483647 w 200"/>
              <a:gd name="T37" fmla="*/ 2147483647 h 415"/>
              <a:gd name="T38" fmla="*/ 2147483647 w 200"/>
              <a:gd name="T39" fmla="*/ 2147483647 h 415"/>
              <a:gd name="T40" fmla="*/ 2147483647 w 200"/>
              <a:gd name="T41" fmla="*/ 2147483647 h 415"/>
              <a:gd name="T42" fmla="*/ 2147483647 w 200"/>
              <a:gd name="T43" fmla="*/ 2147483647 h 415"/>
              <a:gd name="T44" fmla="*/ 2147483647 w 200"/>
              <a:gd name="T45" fmla="*/ 2147483647 h 415"/>
              <a:gd name="T46" fmla="*/ 2147483647 w 200"/>
              <a:gd name="T47" fmla="*/ 2147483647 h 415"/>
              <a:gd name="T48" fmla="*/ 2147483647 w 200"/>
              <a:gd name="T49" fmla="*/ 2147483647 h 415"/>
              <a:gd name="T50" fmla="*/ 2147483647 w 200"/>
              <a:gd name="T51" fmla="*/ 2147483647 h 415"/>
              <a:gd name="T52" fmla="*/ 2147483647 w 200"/>
              <a:gd name="T53" fmla="*/ 2147483647 h 415"/>
              <a:gd name="T54" fmla="*/ 2147483647 w 200"/>
              <a:gd name="T55" fmla="*/ 2147483647 h 415"/>
              <a:gd name="T56" fmla="*/ 2147483647 w 200"/>
              <a:gd name="T57" fmla="*/ 2147483647 h 415"/>
              <a:gd name="T58" fmla="*/ 2147483647 w 200"/>
              <a:gd name="T59" fmla="*/ 2147483647 h 415"/>
              <a:gd name="T60" fmla="*/ 2147483647 w 200"/>
              <a:gd name="T61" fmla="*/ 2147483647 h 415"/>
              <a:gd name="T62" fmla="*/ 2147483647 w 200"/>
              <a:gd name="T63" fmla="*/ 2147483647 h 415"/>
              <a:gd name="T64" fmla="*/ 2147483647 w 200"/>
              <a:gd name="T65" fmla="*/ 2147483647 h 415"/>
              <a:gd name="T66" fmla="*/ 2147483647 w 200"/>
              <a:gd name="T67" fmla="*/ 2147483647 h 415"/>
              <a:gd name="T68" fmla="*/ 2147483647 w 200"/>
              <a:gd name="T69" fmla="*/ 2147483647 h 415"/>
              <a:gd name="T70" fmla="*/ 2147483647 w 200"/>
              <a:gd name="T71" fmla="*/ 2147483647 h 415"/>
              <a:gd name="T72" fmla="*/ 2147483647 w 200"/>
              <a:gd name="T73" fmla="*/ 2147483647 h 415"/>
              <a:gd name="T74" fmla="*/ 2147483647 w 200"/>
              <a:gd name="T75" fmla="*/ 2147483647 h 415"/>
              <a:gd name="T76" fmla="*/ 2147483647 w 200"/>
              <a:gd name="T77" fmla="*/ 2147483647 h 415"/>
              <a:gd name="T78" fmla="*/ 2147483647 w 200"/>
              <a:gd name="T79" fmla="*/ 2147483647 h 415"/>
              <a:gd name="T80" fmla="*/ 2147483647 w 200"/>
              <a:gd name="T81" fmla="*/ 2147483647 h 415"/>
              <a:gd name="T82" fmla="*/ 2147483647 w 200"/>
              <a:gd name="T83" fmla="*/ 2147483647 h 415"/>
              <a:gd name="T84" fmla="*/ 2147483647 w 200"/>
              <a:gd name="T85" fmla="*/ 2147483647 h 415"/>
              <a:gd name="T86" fmla="*/ 2147483647 w 200"/>
              <a:gd name="T87" fmla="*/ 2147483647 h 415"/>
              <a:gd name="T88" fmla="*/ 2147483647 w 200"/>
              <a:gd name="T89" fmla="*/ 2147483647 h 415"/>
              <a:gd name="T90" fmla="*/ 2147483647 w 200"/>
              <a:gd name="T91" fmla="*/ 2147483647 h 415"/>
              <a:gd name="T92" fmla="*/ 2147483647 w 200"/>
              <a:gd name="T93" fmla="*/ 2147483647 h 415"/>
              <a:gd name="T94" fmla="*/ 2147483647 w 200"/>
              <a:gd name="T95" fmla="*/ 0 h 415"/>
              <a:gd name="T96" fmla="*/ 2147483647 w 200"/>
              <a:gd name="T97" fmla="*/ 0 h 415"/>
              <a:gd name="T98" fmla="*/ 2147483647 w 200"/>
              <a:gd name="T99" fmla="*/ 2147483647 h 415"/>
              <a:gd name="T100" fmla="*/ 2147483647 w 200"/>
              <a:gd name="T101" fmla="*/ 2147483647 h 415"/>
              <a:gd name="T102" fmla="*/ 2147483647 w 200"/>
              <a:gd name="T103" fmla="*/ 2147483647 h 415"/>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200"/>
              <a:gd name="T157" fmla="*/ 0 h 415"/>
              <a:gd name="T158" fmla="*/ 200 w 200"/>
              <a:gd name="T159" fmla="*/ 415 h 415"/>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200" h="415">
                <a:moveTo>
                  <a:pt x="44" y="46"/>
                </a:moveTo>
                <a:lnTo>
                  <a:pt x="51" y="50"/>
                </a:lnTo>
                <a:lnTo>
                  <a:pt x="51" y="54"/>
                </a:lnTo>
                <a:lnTo>
                  <a:pt x="51" y="127"/>
                </a:lnTo>
                <a:lnTo>
                  <a:pt x="44" y="162"/>
                </a:lnTo>
                <a:lnTo>
                  <a:pt x="26" y="174"/>
                </a:lnTo>
                <a:lnTo>
                  <a:pt x="21" y="182"/>
                </a:lnTo>
                <a:lnTo>
                  <a:pt x="15" y="185"/>
                </a:lnTo>
                <a:lnTo>
                  <a:pt x="0" y="201"/>
                </a:lnTo>
                <a:lnTo>
                  <a:pt x="0" y="205"/>
                </a:lnTo>
                <a:lnTo>
                  <a:pt x="8" y="228"/>
                </a:lnTo>
                <a:lnTo>
                  <a:pt x="8" y="239"/>
                </a:lnTo>
                <a:lnTo>
                  <a:pt x="12" y="239"/>
                </a:lnTo>
                <a:lnTo>
                  <a:pt x="29" y="247"/>
                </a:lnTo>
                <a:lnTo>
                  <a:pt x="39" y="267"/>
                </a:lnTo>
                <a:lnTo>
                  <a:pt x="39" y="286"/>
                </a:lnTo>
                <a:lnTo>
                  <a:pt x="44" y="290"/>
                </a:lnTo>
                <a:lnTo>
                  <a:pt x="75" y="309"/>
                </a:lnTo>
                <a:lnTo>
                  <a:pt x="80" y="309"/>
                </a:lnTo>
                <a:lnTo>
                  <a:pt x="87" y="348"/>
                </a:lnTo>
                <a:lnTo>
                  <a:pt x="100" y="414"/>
                </a:lnTo>
                <a:lnTo>
                  <a:pt x="110" y="414"/>
                </a:lnTo>
                <a:lnTo>
                  <a:pt x="119" y="406"/>
                </a:lnTo>
                <a:lnTo>
                  <a:pt x="129" y="399"/>
                </a:lnTo>
                <a:lnTo>
                  <a:pt x="136" y="390"/>
                </a:lnTo>
                <a:lnTo>
                  <a:pt x="136" y="371"/>
                </a:lnTo>
                <a:lnTo>
                  <a:pt x="132" y="363"/>
                </a:lnTo>
                <a:lnTo>
                  <a:pt x="132" y="348"/>
                </a:lnTo>
                <a:lnTo>
                  <a:pt x="136" y="337"/>
                </a:lnTo>
                <a:lnTo>
                  <a:pt x="146" y="333"/>
                </a:lnTo>
                <a:lnTo>
                  <a:pt x="155" y="325"/>
                </a:lnTo>
                <a:lnTo>
                  <a:pt x="159" y="317"/>
                </a:lnTo>
                <a:lnTo>
                  <a:pt x="165" y="313"/>
                </a:lnTo>
                <a:lnTo>
                  <a:pt x="179" y="305"/>
                </a:lnTo>
                <a:lnTo>
                  <a:pt x="189" y="298"/>
                </a:lnTo>
                <a:lnTo>
                  <a:pt x="192" y="294"/>
                </a:lnTo>
                <a:lnTo>
                  <a:pt x="199" y="282"/>
                </a:lnTo>
                <a:lnTo>
                  <a:pt x="195" y="247"/>
                </a:lnTo>
                <a:lnTo>
                  <a:pt x="192" y="243"/>
                </a:lnTo>
                <a:lnTo>
                  <a:pt x="189" y="243"/>
                </a:lnTo>
                <a:lnTo>
                  <a:pt x="182" y="243"/>
                </a:lnTo>
                <a:lnTo>
                  <a:pt x="179" y="239"/>
                </a:lnTo>
                <a:lnTo>
                  <a:pt x="176" y="228"/>
                </a:lnTo>
                <a:lnTo>
                  <a:pt x="171" y="220"/>
                </a:lnTo>
                <a:lnTo>
                  <a:pt x="168" y="220"/>
                </a:lnTo>
                <a:lnTo>
                  <a:pt x="159" y="228"/>
                </a:lnTo>
                <a:lnTo>
                  <a:pt x="155" y="224"/>
                </a:lnTo>
                <a:lnTo>
                  <a:pt x="153" y="216"/>
                </a:lnTo>
                <a:lnTo>
                  <a:pt x="146" y="216"/>
                </a:lnTo>
                <a:lnTo>
                  <a:pt x="142" y="216"/>
                </a:lnTo>
                <a:lnTo>
                  <a:pt x="136" y="216"/>
                </a:lnTo>
                <a:lnTo>
                  <a:pt x="132" y="213"/>
                </a:lnTo>
                <a:lnTo>
                  <a:pt x="126" y="208"/>
                </a:lnTo>
                <a:lnTo>
                  <a:pt x="122" y="205"/>
                </a:lnTo>
                <a:lnTo>
                  <a:pt x="122" y="201"/>
                </a:lnTo>
                <a:lnTo>
                  <a:pt x="122" y="193"/>
                </a:lnTo>
                <a:lnTo>
                  <a:pt x="122" y="190"/>
                </a:lnTo>
                <a:lnTo>
                  <a:pt x="136" y="193"/>
                </a:lnTo>
                <a:lnTo>
                  <a:pt x="136" y="190"/>
                </a:lnTo>
                <a:lnTo>
                  <a:pt x="136" y="185"/>
                </a:lnTo>
                <a:lnTo>
                  <a:pt x="136" y="178"/>
                </a:lnTo>
                <a:lnTo>
                  <a:pt x="146" y="174"/>
                </a:lnTo>
                <a:lnTo>
                  <a:pt x="149" y="170"/>
                </a:lnTo>
                <a:lnTo>
                  <a:pt x="155" y="166"/>
                </a:lnTo>
                <a:lnTo>
                  <a:pt x="161" y="162"/>
                </a:lnTo>
                <a:lnTo>
                  <a:pt x="165" y="158"/>
                </a:lnTo>
                <a:lnTo>
                  <a:pt x="171" y="151"/>
                </a:lnTo>
                <a:lnTo>
                  <a:pt x="179" y="143"/>
                </a:lnTo>
                <a:lnTo>
                  <a:pt x="182" y="131"/>
                </a:lnTo>
                <a:lnTo>
                  <a:pt x="189" y="124"/>
                </a:lnTo>
                <a:lnTo>
                  <a:pt x="185" y="116"/>
                </a:lnTo>
                <a:lnTo>
                  <a:pt x="182" y="108"/>
                </a:lnTo>
                <a:lnTo>
                  <a:pt x="182" y="101"/>
                </a:lnTo>
                <a:lnTo>
                  <a:pt x="176" y="97"/>
                </a:lnTo>
                <a:lnTo>
                  <a:pt x="171" y="88"/>
                </a:lnTo>
                <a:lnTo>
                  <a:pt x="161" y="88"/>
                </a:lnTo>
                <a:lnTo>
                  <a:pt x="159" y="81"/>
                </a:lnTo>
                <a:lnTo>
                  <a:pt x="155" y="69"/>
                </a:lnTo>
                <a:lnTo>
                  <a:pt x="159" y="58"/>
                </a:lnTo>
                <a:lnTo>
                  <a:pt x="165" y="50"/>
                </a:lnTo>
                <a:lnTo>
                  <a:pt x="176" y="46"/>
                </a:lnTo>
                <a:lnTo>
                  <a:pt x="182" y="34"/>
                </a:lnTo>
                <a:lnTo>
                  <a:pt x="185" y="27"/>
                </a:lnTo>
                <a:lnTo>
                  <a:pt x="182" y="15"/>
                </a:lnTo>
                <a:lnTo>
                  <a:pt x="176" y="15"/>
                </a:lnTo>
                <a:lnTo>
                  <a:pt x="168" y="23"/>
                </a:lnTo>
                <a:lnTo>
                  <a:pt x="165" y="27"/>
                </a:lnTo>
                <a:lnTo>
                  <a:pt x="159" y="30"/>
                </a:lnTo>
                <a:lnTo>
                  <a:pt x="153" y="34"/>
                </a:lnTo>
                <a:lnTo>
                  <a:pt x="146" y="30"/>
                </a:lnTo>
                <a:lnTo>
                  <a:pt x="146" y="27"/>
                </a:lnTo>
                <a:lnTo>
                  <a:pt x="146" y="19"/>
                </a:lnTo>
                <a:lnTo>
                  <a:pt x="142" y="11"/>
                </a:lnTo>
                <a:lnTo>
                  <a:pt x="139" y="7"/>
                </a:lnTo>
                <a:lnTo>
                  <a:pt x="132" y="3"/>
                </a:lnTo>
                <a:lnTo>
                  <a:pt x="122" y="0"/>
                </a:lnTo>
                <a:lnTo>
                  <a:pt x="113" y="0"/>
                </a:lnTo>
                <a:lnTo>
                  <a:pt x="100" y="0"/>
                </a:lnTo>
                <a:lnTo>
                  <a:pt x="90" y="3"/>
                </a:lnTo>
                <a:lnTo>
                  <a:pt x="80" y="11"/>
                </a:lnTo>
                <a:lnTo>
                  <a:pt x="70" y="15"/>
                </a:lnTo>
                <a:lnTo>
                  <a:pt x="70" y="19"/>
                </a:lnTo>
                <a:lnTo>
                  <a:pt x="67" y="23"/>
                </a:lnTo>
                <a:lnTo>
                  <a:pt x="44" y="46"/>
                </a:lnTo>
              </a:path>
            </a:pathLst>
          </a:custGeom>
          <a:solidFill>
            <a:srgbClr val="F8F8F8"/>
          </a:solidFill>
          <a:ln w="12700" cap="rnd">
            <a:solidFill>
              <a:schemeClr val="tx1"/>
            </a:solidFill>
            <a:prstDash val="dash"/>
            <a:round/>
            <a:headEnd/>
            <a:tailEnd/>
          </a:ln>
        </p:spPr>
        <p:txBody>
          <a:bodyPr/>
          <a:lstStyle/>
          <a:p>
            <a:endParaRPr lang="en-IN"/>
          </a:p>
        </p:txBody>
      </p:sp>
      <p:sp>
        <p:nvSpPr>
          <p:cNvPr id="1031" name="Freeform 6"/>
          <p:cNvSpPr>
            <a:spLocks/>
          </p:cNvSpPr>
          <p:nvPr/>
        </p:nvSpPr>
        <p:spPr bwMode="auto">
          <a:xfrm>
            <a:off x="3557588" y="1189038"/>
            <a:ext cx="26987" cy="26987"/>
          </a:xfrm>
          <a:custGeom>
            <a:avLst/>
            <a:gdLst>
              <a:gd name="T0" fmla="*/ 2147483647 w 17"/>
              <a:gd name="T1" fmla="*/ 0 h 17"/>
              <a:gd name="T2" fmla="*/ 2147483647 w 17"/>
              <a:gd name="T3" fmla="*/ 2147483647 h 17"/>
              <a:gd name="T4" fmla="*/ 2147483647 w 17"/>
              <a:gd name="T5" fmla="*/ 2147483647 h 17"/>
              <a:gd name="T6" fmla="*/ 2147483647 w 17"/>
              <a:gd name="T7" fmla="*/ 2147483647 h 17"/>
              <a:gd name="T8" fmla="*/ 2147483647 w 17"/>
              <a:gd name="T9" fmla="*/ 2147483647 h 17"/>
              <a:gd name="T10" fmla="*/ 0 w 17"/>
              <a:gd name="T11" fmla="*/ 2147483647 h 17"/>
              <a:gd name="T12" fmla="*/ 2147483647 w 17"/>
              <a:gd name="T13" fmla="*/ 0 h 17"/>
              <a:gd name="T14" fmla="*/ 2147483647 w 17"/>
              <a:gd name="T15" fmla="*/ 0 h 17"/>
              <a:gd name="T16" fmla="*/ 2147483647 w 17"/>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7"/>
              <a:gd name="T29" fmla="*/ 17 w 17"/>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7">
                <a:moveTo>
                  <a:pt x="11" y="0"/>
                </a:moveTo>
                <a:lnTo>
                  <a:pt x="16" y="5"/>
                </a:lnTo>
                <a:lnTo>
                  <a:pt x="16" y="16"/>
                </a:lnTo>
                <a:lnTo>
                  <a:pt x="8" y="16"/>
                </a:lnTo>
                <a:lnTo>
                  <a:pt x="4" y="16"/>
                </a:lnTo>
                <a:lnTo>
                  <a:pt x="0" y="5"/>
                </a:lnTo>
                <a:lnTo>
                  <a:pt x="4" y="0"/>
                </a:lnTo>
                <a:lnTo>
                  <a:pt x="8" y="0"/>
                </a:lnTo>
                <a:lnTo>
                  <a:pt x="11" y="0"/>
                </a:lnTo>
              </a:path>
            </a:pathLst>
          </a:custGeom>
          <a:solidFill>
            <a:srgbClr val="0000FF"/>
          </a:solidFill>
          <a:ln w="12700" cap="rnd">
            <a:solidFill>
              <a:srgbClr val="000000"/>
            </a:solidFill>
            <a:round/>
            <a:headEnd/>
            <a:tailEnd/>
          </a:ln>
        </p:spPr>
        <p:txBody>
          <a:bodyPr/>
          <a:lstStyle/>
          <a:p>
            <a:endParaRPr lang="en-IN"/>
          </a:p>
        </p:txBody>
      </p:sp>
      <p:sp>
        <p:nvSpPr>
          <p:cNvPr id="1032" name="Freeform 7"/>
          <p:cNvSpPr>
            <a:spLocks/>
          </p:cNvSpPr>
          <p:nvPr/>
        </p:nvSpPr>
        <p:spPr bwMode="auto">
          <a:xfrm>
            <a:off x="7534275" y="776288"/>
            <a:ext cx="1141413" cy="823912"/>
          </a:xfrm>
          <a:custGeom>
            <a:avLst/>
            <a:gdLst>
              <a:gd name="T0" fmla="*/ 2147483647 w 719"/>
              <a:gd name="T1" fmla="*/ 2147483647 h 519"/>
              <a:gd name="T2" fmla="*/ 2147483647 w 719"/>
              <a:gd name="T3" fmla="*/ 2147483647 h 519"/>
              <a:gd name="T4" fmla="*/ 2147483647 w 719"/>
              <a:gd name="T5" fmla="*/ 2147483647 h 519"/>
              <a:gd name="T6" fmla="*/ 2147483647 w 719"/>
              <a:gd name="T7" fmla="*/ 2147483647 h 519"/>
              <a:gd name="T8" fmla="*/ 2147483647 w 719"/>
              <a:gd name="T9" fmla="*/ 2147483647 h 519"/>
              <a:gd name="T10" fmla="*/ 2147483647 w 719"/>
              <a:gd name="T11" fmla="*/ 2147483647 h 519"/>
              <a:gd name="T12" fmla="*/ 2147483647 w 719"/>
              <a:gd name="T13" fmla="*/ 2147483647 h 519"/>
              <a:gd name="T14" fmla="*/ 0 w 719"/>
              <a:gd name="T15" fmla="*/ 2147483647 h 519"/>
              <a:gd name="T16" fmla="*/ 2147483647 w 719"/>
              <a:gd name="T17" fmla="*/ 2147483647 h 519"/>
              <a:gd name="T18" fmla="*/ 2147483647 w 719"/>
              <a:gd name="T19" fmla="*/ 2147483647 h 519"/>
              <a:gd name="T20" fmla="*/ 2147483647 w 719"/>
              <a:gd name="T21" fmla="*/ 2147483647 h 519"/>
              <a:gd name="T22" fmla="*/ 2147483647 w 719"/>
              <a:gd name="T23" fmla="*/ 2147483647 h 519"/>
              <a:gd name="T24" fmla="*/ 2147483647 w 719"/>
              <a:gd name="T25" fmla="*/ 2147483647 h 519"/>
              <a:gd name="T26" fmla="*/ 2147483647 w 719"/>
              <a:gd name="T27" fmla="*/ 2147483647 h 519"/>
              <a:gd name="T28" fmla="*/ 2147483647 w 719"/>
              <a:gd name="T29" fmla="*/ 2147483647 h 519"/>
              <a:gd name="T30" fmla="*/ 2147483647 w 719"/>
              <a:gd name="T31" fmla="*/ 2147483647 h 519"/>
              <a:gd name="T32" fmla="*/ 2147483647 w 719"/>
              <a:gd name="T33" fmla="*/ 2147483647 h 519"/>
              <a:gd name="T34" fmla="*/ 2147483647 w 719"/>
              <a:gd name="T35" fmla="*/ 2147483647 h 519"/>
              <a:gd name="T36" fmla="*/ 2147483647 w 719"/>
              <a:gd name="T37" fmla="*/ 2147483647 h 519"/>
              <a:gd name="T38" fmla="*/ 2147483647 w 719"/>
              <a:gd name="T39" fmla="*/ 2147483647 h 519"/>
              <a:gd name="T40" fmla="*/ 2147483647 w 719"/>
              <a:gd name="T41" fmla="*/ 2147483647 h 519"/>
              <a:gd name="T42" fmla="*/ 2147483647 w 719"/>
              <a:gd name="T43" fmla="*/ 2147483647 h 519"/>
              <a:gd name="T44" fmla="*/ 2147483647 w 719"/>
              <a:gd name="T45" fmla="*/ 2147483647 h 519"/>
              <a:gd name="T46" fmla="*/ 2147483647 w 719"/>
              <a:gd name="T47" fmla="*/ 2147483647 h 519"/>
              <a:gd name="T48" fmla="*/ 2147483647 w 719"/>
              <a:gd name="T49" fmla="*/ 2147483647 h 519"/>
              <a:gd name="T50" fmla="*/ 2147483647 w 719"/>
              <a:gd name="T51" fmla="*/ 2147483647 h 519"/>
              <a:gd name="T52" fmla="*/ 2147483647 w 719"/>
              <a:gd name="T53" fmla="*/ 2147483647 h 519"/>
              <a:gd name="T54" fmla="*/ 2147483647 w 719"/>
              <a:gd name="T55" fmla="*/ 2147483647 h 519"/>
              <a:gd name="T56" fmla="*/ 2147483647 w 719"/>
              <a:gd name="T57" fmla="*/ 2147483647 h 519"/>
              <a:gd name="T58" fmla="*/ 2147483647 w 719"/>
              <a:gd name="T59" fmla="*/ 2147483647 h 519"/>
              <a:gd name="T60" fmla="*/ 2147483647 w 719"/>
              <a:gd name="T61" fmla="*/ 2147483647 h 519"/>
              <a:gd name="T62" fmla="*/ 2147483647 w 719"/>
              <a:gd name="T63" fmla="*/ 2147483647 h 519"/>
              <a:gd name="T64" fmla="*/ 2147483647 w 719"/>
              <a:gd name="T65" fmla="*/ 2147483647 h 519"/>
              <a:gd name="T66" fmla="*/ 2147483647 w 719"/>
              <a:gd name="T67" fmla="*/ 2147483647 h 519"/>
              <a:gd name="T68" fmla="*/ 2147483647 w 719"/>
              <a:gd name="T69" fmla="*/ 2147483647 h 519"/>
              <a:gd name="T70" fmla="*/ 2147483647 w 719"/>
              <a:gd name="T71" fmla="*/ 2147483647 h 519"/>
              <a:gd name="T72" fmla="*/ 2147483647 w 719"/>
              <a:gd name="T73" fmla="*/ 2147483647 h 519"/>
              <a:gd name="T74" fmla="*/ 2147483647 w 719"/>
              <a:gd name="T75" fmla="*/ 2147483647 h 519"/>
              <a:gd name="T76" fmla="*/ 2147483647 w 719"/>
              <a:gd name="T77" fmla="*/ 2147483647 h 519"/>
              <a:gd name="T78" fmla="*/ 2147483647 w 719"/>
              <a:gd name="T79" fmla="*/ 2147483647 h 519"/>
              <a:gd name="T80" fmla="*/ 2147483647 w 719"/>
              <a:gd name="T81" fmla="*/ 2147483647 h 519"/>
              <a:gd name="T82" fmla="*/ 2147483647 w 719"/>
              <a:gd name="T83" fmla="*/ 2147483647 h 519"/>
              <a:gd name="T84" fmla="*/ 2147483647 w 719"/>
              <a:gd name="T85" fmla="*/ 2147483647 h 519"/>
              <a:gd name="T86" fmla="*/ 2147483647 w 719"/>
              <a:gd name="T87" fmla="*/ 2147483647 h 51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719"/>
              <a:gd name="T133" fmla="*/ 0 h 519"/>
              <a:gd name="T134" fmla="*/ 719 w 719"/>
              <a:gd name="T135" fmla="*/ 519 h 51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719" h="519">
                <a:moveTo>
                  <a:pt x="33" y="475"/>
                </a:moveTo>
                <a:lnTo>
                  <a:pt x="52" y="449"/>
                </a:lnTo>
                <a:lnTo>
                  <a:pt x="58" y="433"/>
                </a:lnTo>
                <a:lnTo>
                  <a:pt x="58" y="421"/>
                </a:lnTo>
                <a:lnTo>
                  <a:pt x="52" y="402"/>
                </a:lnTo>
                <a:lnTo>
                  <a:pt x="46" y="394"/>
                </a:lnTo>
                <a:lnTo>
                  <a:pt x="33" y="394"/>
                </a:lnTo>
                <a:lnTo>
                  <a:pt x="19" y="391"/>
                </a:lnTo>
                <a:lnTo>
                  <a:pt x="13" y="383"/>
                </a:lnTo>
                <a:lnTo>
                  <a:pt x="13" y="336"/>
                </a:lnTo>
                <a:lnTo>
                  <a:pt x="6" y="325"/>
                </a:lnTo>
                <a:lnTo>
                  <a:pt x="3" y="313"/>
                </a:lnTo>
                <a:lnTo>
                  <a:pt x="6" y="297"/>
                </a:lnTo>
                <a:lnTo>
                  <a:pt x="13" y="278"/>
                </a:lnTo>
                <a:lnTo>
                  <a:pt x="13" y="270"/>
                </a:lnTo>
                <a:lnTo>
                  <a:pt x="0" y="267"/>
                </a:lnTo>
                <a:lnTo>
                  <a:pt x="0" y="239"/>
                </a:lnTo>
                <a:lnTo>
                  <a:pt x="19" y="232"/>
                </a:lnTo>
                <a:lnTo>
                  <a:pt x="19" y="216"/>
                </a:lnTo>
                <a:lnTo>
                  <a:pt x="33" y="197"/>
                </a:lnTo>
                <a:lnTo>
                  <a:pt x="37" y="178"/>
                </a:lnTo>
                <a:lnTo>
                  <a:pt x="40" y="139"/>
                </a:lnTo>
                <a:lnTo>
                  <a:pt x="40" y="155"/>
                </a:lnTo>
                <a:lnTo>
                  <a:pt x="217" y="65"/>
                </a:lnTo>
                <a:lnTo>
                  <a:pt x="543" y="0"/>
                </a:lnTo>
                <a:lnTo>
                  <a:pt x="560" y="92"/>
                </a:lnTo>
                <a:lnTo>
                  <a:pt x="718" y="57"/>
                </a:lnTo>
                <a:lnTo>
                  <a:pt x="701" y="65"/>
                </a:lnTo>
                <a:lnTo>
                  <a:pt x="711" y="77"/>
                </a:lnTo>
                <a:lnTo>
                  <a:pt x="698" y="77"/>
                </a:lnTo>
                <a:lnTo>
                  <a:pt x="582" y="92"/>
                </a:lnTo>
                <a:lnTo>
                  <a:pt x="582" y="96"/>
                </a:lnTo>
                <a:lnTo>
                  <a:pt x="573" y="100"/>
                </a:lnTo>
                <a:lnTo>
                  <a:pt x="573" y="104"/>
                </a:lnTo>
                <a:lnTo>
                  <a:pt x="560" y="104"/>
                </a:lnTo>
                <a:lnTo>
                  <a:pt x="560" y="112"/>
                </a:lnTo>
                <a:lnTo>
                  <a:pt x="549" y="116"/>
                </a:lnTo>
                <a:lnTo>
                  <a:pt x="540" y="127"/>
                </a:lnTo>
                <a:lnTo>
                  <a:pt x="540" y="131"/>
                </a:lnTo>
                <a:lnTo>
                  <a:pt x="554" y="142"/>
                </a:lnTo>
                <a:lnTo>
                  <a:pt x="560" y="185"/>
                </a:lnTo>
                <a:lnTo>
                  <a:pt x="530" y="216"/>
                </a:lnTo>
                <a:lnTo>
                  <a:pt x="530" y="220"/>
                </a:lnTo>
                <a:lnTo>
                  <a:pt x="530" y="228"/>
                </a:lnTo>
                <a:lnTo>
                  <a:pt x="536" y="228"/>
                </a:lnTo>
                <a:lnTo>
                  <a:pt x="533" y="232"/>
                </a:lnTo>
                <a:lnTo>
                  <a:pt x="533" y="239"/>
                </a:lnTo>
                <a:lnTo>
                  <a:pt x="524" y="251"/>
                </a:lnTo>
                <a:lnTo>
                  <a:pt x="475" y="251"/>
                </a:lnTo>
                <a:lnTo>
                  <a:pt x="478" y="267"/>
                </a:lnTo>
                <a:lnTo>
                  <a:pt x="484" y="267"/>
                </a:lnTo>
                <a:lnTo>
                  <a:pt x="488" y="282"/>
                </a:lnTo>
                <a:lnTo>
                  <a:pt x="494" y="282"/>
                </a:lnTo>
                <a:lnTo>
                  <a:pt x="490" y="293"/>
                </a:lnTo>
                <a:lnTo>
                  <a:pt x="455" y="305"/>
                </a:lnTo>
                <a:lnTo>
                  <a:pt x="455" y="317"/>
                </a:lnTo>
                <a:lnTo>
                  <a:pt x="448" y="321"/>
                </a:lnTo>
                <a:lnTo>
                  <a:pt x="448" y="332"/>
                </a:lnTo>
                <a:lnTo>
                  <a:pt x="438" y="340"/>
                </a:lnTo>
                <a:lnTo>
                  <a:pt x="441" y="375"/>
                </a:lnTo>
                <a:lnTo>
                  <a:pt x="422" y="394"/>
                </a:lnTo>
                <a:lnTo>
                  <a:pt x="420" y="394"/>
                </a:lnTo>
                <a:lnTo>
                  <a:pt x="413" y="387"/>
                </a:lnTo>
                <a:lnTo>
                  <a:pt x="402" y="379"/>
                </a:lnTo>
                <a:lnTo>
                  <a:pt x="398" y="383"/>
                </a:lnTo>
                <a:lnTo>
                  <a:pt x="402" y="387"/>
                </a:lnTo>
                <a:lnTo>
                  <a:pt x="380" y="387"/>
                </a:lnTo>
                <a:lnTo>
                  <a:pt x="377" y="391"/>
                </a:lnTo>
                <a:lnTo>
                  <a:pt x="360" y="398"/>
                </a:lnTo>
                <a:lnTo>
                  <a:pt x="356" y="402"/>
                </a:lnTo>
                <a:lnTo>
                  <a:pt x="367" y="406"/>
                </a:lnTo>
                <a:lnTo>
                  <a:pt x="367" y="410"/>
                </a:lnTo>
                <a:lnTo>
                  <a:pt x="364" y="410"/>
                </a:lnTo>
                <a:lnTo>
                  <a:pt x="328" y="414"/>
                </a:lnTo>
                <a:lnTo>
                  <a:pt x="328" y="410"/>
                </a:lnTo>
                <a:lnTo>
                  <a:pt x="315" y="414"/>
                </a:lnTo>
                <a:lnTo>
                  <a:pt x="310" y="421"/>
                </a:lnTo>
                <a:lnTo>
                  <a:pt x="294" y="437"/>
                </a:lnTo>
                <a:lnTo>
                  <a:pt x="294" y="491"/>
                </a:lnTo>
                <a:lnTo>
                  <a:pt x="291" y="495"/>
                </a:lnTo>
                <a:lnTo>
                  <a:pt x="255" y="506"/>
                </a:lnTo>
                <a:lnTo>
                  <a:pt x="190" y="514"/>
                </a:lnTo>
                <a:lnTo>
                  <a:pt x="184" y="518"/>
                </a:lnTo>
                <a:lnTo>
                  <a:pt x="82" y="518"/>
                </a:lnTo>
                <a:lnTo>
                  <a:pt x="46" y="506"/>
                </a:lnTo>
                <a:lnTo>
                  <a:pt x="22" y="499"/>
                </a:lnTo>
                <a:lnTo>
                  <a:pt x="19" y="499"/>
                </a:lnTo>
                <a:lnTo>
                  <a:pt x="33" y="475"/>
                </a:lnTo>
              </a:path>
            </a:pathLst>
          </a:custGeom>
          <a:solidFill>
            <a:srgbClr val="F8F8F8"/>
          </a:solidFill>
          <a:ln w="12700" cap="rnd">
            <a:solidFill>
              <a:srgbClr val="000000"/>
            </a:solidFill>
            <a:round/>
            <a:headEnd/>
            <a:tailEnd/>
          </a:ln>
        </p:spPr>
        <p:txBody>
          <a:bodyPr/>
          <a:lstStyle/>
          <a:p>
            <a:endParaRPr lang="en-IN"/>
          </a:p>
        </p:txBody>
      </p:sp>
      <p:sp>
        <p:nvSpPr>
          <p:cNvPr id="1033" name="Freeform 8"/>
          <p:cNvSpPr>
            <a:spLocks/>
          </p:cNvSpPr>
          <p:nvPr/>
        </p:nvSpPr>
        <p:spPr bwMode="auto">
          <a:xfrm>
            <a:off x="6734175" y="1901825"/>
            <a:ext cx="26988" cy="31750"/>
          </a:xfrm>
          <a:custGeom>
            <a:avLst/>
            <a:gdLst>
              <a:gd name="T0" fmla="*/ 2147483647 w 17"/>
              <a:gd name="T1" fmla="*/ 2147483647 h 20"/>
              <a:gd name="T2" fmla="*/ 0 w 17"/>
              <a:gd name="T3" fmla="*/ 0 h 20"/>
              <a:gd name="T4" fmla="*/ 0 w 17"/>
              <a:gd name="T5" fmla="*/ 2147483647 h 20"/>
              <a:gd name="T6" fmla="*/ 0 w 17"/>
              <a:gd name="T7" fmla="*/ 2147483647 h 20"/>
              <a:gd name="T8" fmla="*/ 2147483647 w 17"/>
              <a:gd name="T9" fmla="*/ 2147483647 h 20"/>
              <a:gd name="T10" fmla="*/ 2147483647 w 17"/>
              <a:gd name="T11" fmla="*/ 2147483647 h 20"/>
              <a:gd name="T12" fmla="*/ 2147483647 w 17"/>
              <a:gd name="T13" fmla="*/ 2147483647 h 20"/>
              <a:gd name="T14" fmla="*/ 0 60000 65536"/>
              <a:gd name="T15" fmla="*/ 0 60000 65536"/>
              <a:gd name="T16" fmla="*/ 0 60000 65536"/>
              <a:gd name="T17" fmla="*/ 0 60000 65536"/>
              <a:gd name="T18" fmla="*/ 0 60000 65536"/>
              <a:gd name="T19" fmla="*/ 0 60000 65536"/>
              <a:gd name="T20" fmla="*/ 0 60000 65536"/>
              <a:gd name="T21" fmla="*/ 0 w 17"/>
              <a:gd name="T22" fmla="*/ 0 h 20"/>
              <a:gd name="T23" fmla="*/ 17 w 17"/>
              <a:gd name="T24" fmla="*/ 20 h 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20">
                <a:moveTo>
                  <a:pt x="8" y="3"/>
                </a:moveTo>
                <a:lnTo>
                  <a:pt x="0" y="0"/>
                </a:lnTo>
                <a:lnTo>
                  <a:pt x="0" y="11"/>
                </a:lnTo>
                <a:lnTo>
                  <a:pt x="0" y="19"/>
                </a:lnTo>
                <a:lnTo>
                  <a:pt x="8" y="19"/>
                </a:lnTo>
                <a:lnTo>
                  <a:pt x="16" y="3"/>
                </a:lnTo>
                <a:lnTo>
                  <a:pt x="8" y="3"/>
                </a:lnTo>
              </a:path>
            </a:pathLst>
          </a:custGeom>
          <a:solidFill>
            <a:schemeClr val="folHlink"/>
          </a:solidFill>
          <a:ln w="12700" cap="rnd">
            <a:solidFill>
              <a:srgbClr val="000000"/>
            </a:solidFill>
            <a:round/>
            <a:headEnd/>
            <a:tailEnd/>
          </a:ln>
        </p:spPr>
        <p:txBody>
          <a:bodyPr/>
          <a:lstStyle/>
          <a:p>
            <a:endParaRPr lang="en-IN"/>
          </a:p>
        </p:txBody>
      </p:sp>
      <p:sp>
        <p:nvSpPr>
          <p:cNvPr id="1034" name="Freeform 9"/>
          <p:cNvSpPr>
            <a:spLocks/>
          </p:cNvSpPr>
          <p:nvPr/>
        </p:nvSpPr>
        <p:spPr bwMode="auto">
          <a:xfrm>
            <a:off x="5292725" y="1016000"/>
            <a:ext cx="184150" cy="104775"/>
          </a:xfrm>
          <a:custGeom>
            <a:avLst/>
            <a:gdLst>
              <a:gd name="T0" fmla="*/ 2147483647 w 116"/>
              <a:gd name="T1" fmla="*/ 2147483647 h 66"/>
              <a:gd name="T2" fmla="*/ 2147483647 w 116"/>
              <a:gd name="T3" fmla="*/ 2147483647 h 66"/>
              <a:gd name="T4" fmla="*/ 2147483647 w 116"/>
              <a:gd name="T5" fmla="*/ 2147483647 h 66"/>
              <a:gd name="T6" fmla="*/ 2147483647 w 116"/>
              <a:gd name="T7" fmla="*/ 2147483647 h 66"/>
              <a:gd name="T8" fmla="*/ 2147483647 w 116"/>
              <a:gd name="T9" fmla="*/ 2147483647 h 66"/>
              <a:gd name="T10" fmla="*/ 2147483647 w 116"/>
              <a:gd name="T11" fmla="*/ 2147483647 h 66"/>
              <a:gd name="T12" fmla="*/ 2147483647 w 116"/>
              <a:gd name="T13" fmla="*/ 2147483647 h 66"/>
              <a:gd name="T14" fmla="*/ 2147483647 w 116"/>
              <a:gd name="T15" fmla="*/ 2147483647 h 66"/>
              <a:gd name="T16" fmla="*/ 2147483647 w 116"/>
              <a:gd name="T17" fmla="*/ 2147483647 h 66"/>
              <a:gd name="T18" fmla="*/ 2147483647 w 116"/>
              <a:gd name="T19" fmla="*/ 2147483647 h 66"/>
              <a:gd name="T20" fmla="*/ 2147483647 w 116"/>
              <a:gd name="T21" fmla="*/ 2147483647 h 66"/>
              <a:gd name="T22" fmla="*/ 2147483647 w 116"/>
              <a:gd name="T23" fmla="*/ 2147483647 h 66"/>
              <a:gd name="T24" fmla="*/ 2147483647 w 116"/>
              <a:gd name="T25" fmla="*/ 2147483647 h 66"/>
              <a:gd name="T26" fmla="*/ 2147483647 w 116"/>
              <a:gd name="T27" fmla="*/ 2147483647 h 66"/>
              <a:gd name="T28" fmla="*/ 2147483647 w 116"/>
              <a:gd name="T29" fmla="*/ 2147483647 h 66"/>
              <a:gd name="T30" fmla="*/ 0 w 116"/>
              <a:gd name="T31" fmla="*/ 2147483647 h 66"/>
              <a:gd name="T32" fmla="*/ 2147483647 w 116"/>
              <a:gd name="T33" fmla="*/ 2147483647 h 66"/>
              <a:gd name="T34" fmla="*/ 2147483647 w 116"/>
              <a:gd name="T35" fmla="*/ 2147483647 h 66"/>
              <a:gd name="T36" fmla="*/ 2147483647 w 116"/>
              <a:gd name="T37" fmla="*/ 2147483647 h 66"/>
              <a:gd name="T38" fmla="*/ 2147483647 w 116"/>
              <a:gd name="T39" fmla="*/ 2147483647 h 66"/>
              <a:gd name="T40" fmla="*/ 2147483647 w 116"/>
              <a:gd name="T41" fmla="*/ 2147483647 h 66"/>
              <a:gd name="T42" fmla="*/ 2147483647 w 116"/>
              <a:gd name="T43" fmla="*/ 2147483647 h 66"/>
              <a:gd name="T44" fmla="*/ 2147483647 w 116"/>
              <a:gd name="T45" fmla="*/ 2147483647 h 66"/>
              <a:gd name="T46" fmla="*/ 2147483647 w 116"/>
              <a:gd name="T47" fmla="*/ 2147483647 h 66"/>
              <a:gd name="T48" fmla="*/ 2147483647 w 116"/>
              <a:gd name="T49" fmla="*/ 2147483647 h 66"/>
              <a:gd name="T50" fmla="*/ 2147483647 w 116"/>
              <a:gd name="T51" fmla="*/ 2147483647 h 66"/>
              <a:gd name="T52" fmla="*/ 2147483647 w 116"/>
              <a:gd name="T53" fmla="*/ 2147483647 h 66"/>
              <a:gd name="T54" fmla="*/ 2147483647 w 116"/>
              <a:gd name="T55" fmla="*/ 2147483647 h 66"/>
              <a:gd name="T56" fmla="*/ 2147483647 w 116"/>
              <a:gd name="T57" fmla="*/ 2147483647 h 66"/>
              <a:gd name="T58" fmla="*/ 2147483647 w 116"/>
              <a:gd name="T59" fmla="*/ 2147483647 h 66"/>
              <a:gd name="T60" fmla="*/ 2147483647 w 116"/>
              <a:gd name="T61" fmla="*/ 2147483647 h 66"/>
              <a:gd name="T62" fmla="*/ 2147483647 w 116"/>
              <a:gd name="T63" fmla="*/ 2147483647 h 66"/>
              <a:gd name="T64" fmla="*/ 2147483647 w 116"/>
              <a:gd name="T65" fmla="*/ 2147483647 h 66"/>
              <a:gd name="T66" fmla="*/ 2147483647 w 116"/>
              <a:gd name="T67" fmla="*/ 0 h 66"/>
              <a:gd name="T68" fmla="*/ 2147483647 w 116"/>
              <a:gd name="T69" fmla="*/ 0 h 66"/>
              <a:gd name="T70" fmla="*/ 2147483647 w 116"/>
              <a:gd name="T71" fmla="*/ 2147483647 h 6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116"/>
              <a:gd name="T109" fmla="*/ 0 h 66"/>
              <a:gd name="T110" fmla="*/ 116 w 116"/>
              <a:gd name="T111" fmla="*/ 66 h 6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116" h="66">
                <a:moveTo>
                  <a:pt x="112" y="8"/>
                </a:moveTo>
                <a:lnTo>
                  <a:pt x="106" y="16"/>
                </a:lnTo>
                <a:lnTo>
                  <a:pt x="99" y="20"/>
                </a:lnTo>
                <a:lnTo>
                  <a:pt x="91" y="24"/>
                </a:lnTo>
                <a:lnTo>
                  <a:pt x="88" y="34"/>
                </a:lnTo>
                <a:lnTo>
                  <a:pt x="88" y="39"/>
                </a:lnTo>
                <a:lnTo>
                  <a:pt x="85" y="46"/>
                </a:lnTo>
                <a:lnTo>
                  <a:pt x="72" y="46"/>
                </a:lnTo>
                <a:lnTo>
                  <a:pt x="61" y="58"/>
                </a:lnTo>
                <a:lnTo>
                  <a:pt x="49" y="58"/>
                </a:lnTo>
                <a:lnTo>
                  <a:pt x="39" y="65"/>
                </a:lnTo>
                <a:lnTo>
                  <a:pt x="33" y="65"/>
                </a:lnTo>
                <a:lnTo>
                  <a:pt x="23" y="65"/>
                </a:lnTo>
                <a:lnTo>
                  <a:pt x="9" y="58"/>
                </a:lnTo>
                <a:lnTo>
                  <a:pt x="2" y="50"/>
                </a:lnTo>
                <a:lnTo>
                  <a:pt x="0" y="39"/>
                </a:lnTo>
                <a:lnTo>
                  <a:pt x="2" y="39"/>
                </a:lnTo>
                <a:lnTo>
                  <a:pt x="9" y="34"/>
                </a:lnTo>
                <a:lnTo>
                  <a:pt x="19" y="31"/>
                </a:lnTo>
                <a:lnTo>
                  <a:pt x="30" y="31"/>
                </a:lnTo>
                <a:lnTo>
                  <a:pt x="33" y="31"/>
                </a:lnTo>
                <a:lnTo>
                  <a:pt x="33" y="24"/>
                </a:lnTo>
                <a:lnTo>
                  <a:pt x="36" y="20"/>
                </a:lnTo>
                <a:lnTo>
                  <a:pt x="39" y="24"/>
                </a:lnTo>
                <a:lnTo>
                  <a:pt x="42" y="24"/>
                </a:lnTo>
                <a:lnTo>
                  <a:pt x="49" y="24"/>
                </a:lnTo>
                <a:lnTo>
                  <a:pt x="55" y="24"/>
                </a:lnTo>
                <a:lnTo>
                  <a:pt x="65" y="20"/>
                </a:lnTo>
                <a:lnTo>
                  <a:pt x="75" y="16"/>
                </a:lnTo>
                <a:lnTo>
                  <a:pt x="85" y="16"/>
                </a:lnTo>
                <a:lnTo>
                  <a:pt x="88" y="12"/>
                </a:lnTo>
                <a:lnTo>
                  <a:pt x="96" y="8"/>
                </a:lnTo>
                <a:lnTo>
                  <a:pt x="102" y="5"/>
                </a:lnTo>
                <a:lnTo>
                  <a:pt x="112" y="0"/>
                </a:lnTo>
                <a:lnTo>
                  <a:pt x="115" y="0"/>
                </a:lnTo>
                <a:lnTo>
                  <a:pt x="112" y="8"/>
                </a:lnTo>
              </a:path>
            </a:pathLst>
          </a:custGeom>
          <a:solidFill>
            <a:srgbClr val="F8F8F8"/>
          </a:solidFill>
          <a:ln w="12700" cap="rnd">
            <a:solidFill>
              <a:srgbClr val="000000"/>
            </a:solidFill>
            <a:round/>
            <a:headEnd/>
            <a:tailEnd/>
          </a:ln>
        </p:spPr>
        <p:txBody>
          <a:bodyPr/>
          <a:lstStyle/>
          <a:p>
            <a:endParaRPr lang="en-IN"/>
          </a:p>
        </p:txBody>
      </p:sp>
      <p:sp>
        <p:nvSpPr>
          <p:cNvPr id="1035" name="Freeform 10"/>
          <p:cNvSpPr>
            <a:spLocks/>
          </p:cNvSpPr>
          <p:nvPr/>
        </p:nvSpPr>
        <p:spPr bwMode="auto">
          <a:xfrm>
            <a:off x="6235700" y="622300"/>
            <a:ext cx="1524000" cy="1390650"/>
          </a:xfrm>
          <a:custGeom>
            <a:avLst/>
            <a:gdLst>
              <a:gd name="T0" fmla="*/ 2147483647 w 960"/>
              <a:gd name="T1" fmla="*/ 2147483647 h 876"/>
              <a:gd name="T2" fmla="*/ 0 w 960"/>
              <a:gd name="T3" fmla="*/ 2147483647 h 876"/>
              <a:gd name="T4" fmla="*/ 2147483647 w 960"/>
              <a:gd name="T5" fmla="*/ 0 h 876"/>
              <a:gd name="T6" fmla="*/ 2147483647 w 960"/>
              <a:gd name="T7" fmla="*/ 2147483647 h 876"/>
              <a:gd name="T8" fmla="*/ 2147483647 w 960"/>
              <a:gd name="T9" fmla="*/ 2147483647 h 876"/>
              <a:gd name="T10" fmla="*/ 2147483647 w 960"/>
              <a:gd name="T11" fmla="*/ 2147483647 h 876"/>
              <a:gd name="T12" fmla="*/ 2147483647 w 960"/>
              <a:gd name="T13" fmla="*/ 2147483647 h 876"/>
              <a:gd name="T14" fmla="*/ 2147483647 w 960"/>
              <a:gd name="T15" fmla="*/ 2147483647 h 876"/>
              <a:gd name="T16" fmla="*/ 2147483647 w 960"/>
              <a:gd name="T17" fmla="*/ 2147483647 h 876"/>
              <a:gd name="T18" fmla="*/ 2147483647 w 960"/>
              <a:gd name="T19" fmla="*/ 2147483647 h 876"/>
              <a:gd name="T20" fmla="*/ 2147483647 w 960"/>
              <a:gd name="T21" fmla="*/ 2147483647 h 876"/>
              <a:gd name="T22" fmla="*/ 2147483647 w 960"/>
              <a:gd name="T23" fmla="*/ 2147483647 h 876"/>
              <a:gd name="T24" fmla="*/ 2147483647 w 960"/>
              <a:gd name="T25" fmla="*/ 2147483647 h 876"/>
              <a:gd name="T26" fmla="*/ 2147483647 w 960"/>
              <a:gd name="T27" fmla="*/ 2147483647 h 876"/>
              <a:gd name="T28" fmla="*/ 2147483647 w 960"/>
              <a:gd name="T29" fmla="*/ 2147483647 h 876"/>
              <a:gd name="T30" fmla="*/ 2147483647 w 960"/>
              <a:gd name="T31" fmla="*/ 2147483647 h 876"/>
              <a:gd name="T32" fmla="*/ 2147483647 w 960"/>
              <a:gd name="T33" fmla="*/ 2147483647 h 876"/>
              <a:gd name="T34" fmla="*/ 2147483647 w 960"/>
              <a:gd name="T35" fmla="*/ 2147483647 h 876"/>
              <a:gd name="T36" fmla="*/ 2147483647 w 960"/>
              <a:gd name="T37" fmla="*/ 2147483647 h 876"/>
              <a:gd name="T38" fmla="*/ 2147483647 w 960"/>
              <a:gd name="T39" fmla="*/ 2147483647 h 876"/>
              <a:gd name="T40" fmla="*/ 2147483647 w 960"/>
              <a:gd name="T41" fmla="*/ 2147483647 h 876"/>
              <a:gd name="T42" fmla="*/ 2147483647 w 960"/>
              <a:gd name="T43" fmla="*/ 2147483647 h 876"/>
              <a:gd name="T44" fmla="*/ 2147483647 w 960"/>
              <a:gd name="T45" fmla="*/ 2147483647 h 876"/>
              <a:gd name="T46" fmla="*/ 2147483647 w 960"/>
              <a:gd name="T47" fmla="*/ 2147483647 h 876"/>
              <a:gd name="T48" fmla="*/ 2147483647 w 960"/>
              <a:gd name="T49" fmla="*/ 2147483647 h 876"/>
              <a:gd name="T50" fmla="*/ 2147483647 w 960"/>
              <a:gd name="T51" fmla="*/ 2147483647 h 876"/>
              <a:gd name="T52" fmla="*/ 2147483647 w 960"/>
              <a:gd name="T53" fmla="*/ 2147483647 h 876"/>
              <a:gd name="T54" fmla="*/ 2147483647 w 960"/>
              <a:gd name="T55" fmla="*/ 2147483647 h 876"/>
              <a:gd name="T56" fmla="*/ 2147483647 w 960"/>
              <a:gd name="T57" fmla="*/ 2147483647 h 876"/>
              <a:gd name="T58" fmla="*/ 2147483647 w 960"/>
              <a:gd name="T59" fmla="*/ 2147483647 h 876"/>
              <a:gd name="T60" fmla="*/ 2147483647 w 960"/>
              <a:gd name="T61" fmla="*/ 2147483647 h 876"/>
              <a:gd name="T62" fmla="*/ 2147483647 w 960"/>
              <a:gd name="T63" fmla="*/ 2147483647 h 876"/>
              <a:gd name="T64" fmla="*/ 2147483647 w 960"/>
              <a:gd name="T65" fmla="*/ 2147483647 h 876"/>
              <a:gd name="T66" fmla="*/ 2147483647 w 960"/>
              <a:gd name="T67" fmla="*/ 2147483647 h 876"/>
              <a:gd name="T68" fmla="*/ 2147483647 w 960"/>
              <a:gd name="T69" fmla="*/ 2147483647 h 876"/>
              <a:gd name="T70" fmla="*/ 2147483647 w 960"/>
              <a:gd name="T71" fmla="*/ 2147483647 h 876"/>
              <a:gd name="T72" fmla="*/ 2147483647 w 960"/>
              <a:gd name="T73" fmla="*/ 2147483647 h 876"/>
              <a:gd name="T74" fmla="*/ 2147483647 w 960"/>
              <a:gd name="T75" fmla="*/ 2147483647 h 876"/>
              <a:gd name="T76" fmla="*/ 2147483647 w 960"/>
              <a:gd name="T77" fmla="*/ 2147483647 h 876"/>
              <a:gd name="T78" fmla="*/ 2147483647 w 960"/>
              <a:gd name="T79" fmla="*/ 2147483647 h 876"/>
              <a:gd name="T80" fmla="*/ 2147483647 w 960"/>
              <a:gd name="T81" fmla="*/ 2147483647 h 876"/>
              <a:gd name="T82" fmla="*/ 2147483647 w 960"/>
              <a:gd name="T83" fmla="*/ 2147483647 h 876"/>
              <a:gd name="T84" fmla="*/ 2147483647 w 960"/>
              <a:gd name="T85" fmla="*/ 2147483647 h 876"/>
              <a:gd name="T86" fmla="*/ 2147483647 w 960"/>
              <a:gd name="T87" fmla="*/ 2147483647 h 876"/>
              <a:gd name="T88" fmla="*/ 2147483647 w 960"/>
              <a:gd name="T89" fmla="*/ 2147483647 h 876"/>
              <a:gd name="T90" fmla="*/ 2147483647 w 960"/>
              <a:gd name="T91" fmla="*/ 2147483647 h 876"/>
              <a:gd name="T92" fmla="*/ 2147483647 w 960"/>
              <a:gd name="T93" fmla="*/ 2147483647 h 876"/>
              <a:gd name="T94" fmla="*/ 2147483647 w 960"/>
              <a:gd name="T95" fmla="*/ 2147483647 h 876"/>
              <a:gd name="T96" fmla="*/ 2147483647 w 960"/>
              <a:gd name="T97" fmla="*/ 2147483647 h 876"/>
              <a:gd name="T98" fmla="*/ 2147483647 w 960"/>
              <a:gd name="T99" fmla="*/ 2147483647 h 876"/>
              <a:gd name="T100" fmla="*/ 2147483647 w 960"/>
              <a:gd name="T101" fmla="*/ 2147483647 h 876"/>
              <a:gd name="T102" fmla="*/ 2147483647 w 960"/>
              <a:gd name="T103" fmla="*/ 2147483647 h 876"/>
              <a:gd name="T104" fmla="*/ 2147483647 w 960"/>
              <a:gd name="T105" fmla="*/ 2147483647 h 876"/>
              <a:gd name="T106" fmla="*/ 2147483647 w 960"/>
              <a:gd name="T107" fmla="*/ 2147483647 h 876"/>
              <a:gd name="T108" fmla="*/ 2147483647 w 960"/>
              <a:gd name="T109" fmla="*/ 2147483647 h 876"/>
              <a:gd name="T110" fmla="*/ 2147483647 w 960"/>
              <a:gd name="T111" fmla="*/ 2147483647 h 876"/>
              <a:gd name="T112" fmla="*/ 2147483647 w 960"/>
              <a:gd name="T113" fmla="*/ 2147483647 h 876"/>
              <a:gd name="T114" fmla="*/ 2147483647 w 960"/>
              <a:gd name="T115" fmla="*/ 2147483647 h 876"/>
              <a:gd name="T116" fmla="*/ 2147483647 w 960"/>
              <a:gd name="T117" fmla="*/ 2147483647 h 876"/>
              <a:gd name="T118" fmla="*/ 2147483647 w 960"/>
              <a:gd name="T119" fmla="*/ 2147483647 h 87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60"/>
              <a:gd name="T181" fmla="*/ 0 h 876"/>
              <a:gd name="T182" fmla="*/ 960 w 960"/>
              <a:gd name="T183" fmla="*/ 876 h 87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60" h="876">
                <a:moveTo>
                  <a:pt x="29" y="139"/>
                </a:moveTo>
                <a:lnTo>
                  <a:pt x="19" y="124"/>
                </a:lnTo>
                <a:lnTo>
                  <a:pt x="6" y="116"/>
                </a:lnTo>
                <a:lnTo>
                  <a:pt x="6" y="50"/>
                </a:lnTo>
                <a:lnTo>
                  <a:pt x="0" y="35"/>
                </a:lnTo>
                <a:lnTo>
                  <a:pt x="0" y="27"/>
                </a:lnTo>
                <a:lnTo>
                  <a:pt x="12" y="19"/>
                </a:lnTo>
                <a:lnTo>
                  <a:pt x="12" y="15"/>
                </a:lnTo>
                <a:lnTo>
                  <a:pt x="22" y="0"/>
                </a:lnTo>
                <a:lnTo>
                  <a:pt x="61" y="50"/>
                </a:lnTo>
                <a:lnTo>
                  <a:pt x="236" y="77"/>
                </a:lnTo>
                <a:lnTo>
                  <a:pt x="239" y="104"/>
                </a:lnTo>
                <a:lnTo>
                  <a:pt x="241" y="120"/>
                </a:lnTo>
                <a:lnTo>
                  <a:pt x="244" y="131"/>
                </a:lnTo>
                <a:lnTo>
                  <a:pt x="258" y="139"/>
                </a:lnTo>
                <a:lnTo>
                  <a:pt x="268" y="139"/>
                </a:lnTo>
                <a:lnTo>
                  <a:pt x="278" y="143"/>
                </a:lnTo>
                <a:lnTo>
                  <a:pt x="300" y="143"/>
                </a:lnTo>
                <a:lnTo>
                  <a:pt x="307" y="151"/>
                </a:lnTo>
                <a:lnTo>
                  <a:pt x="314" y="162"/>
                </a:lnTo>
                <a:lnTo>
                  <a:pt x="327" y="174"/>
                </a:lnTo>
                <a:lnTo>
                  <a:pt x="342" y="182"/>
                </a:lnTo>
                <a:lnTo>
                  <a:pt x="376" y="194"/>
                </a:lnTo>
                <a:lnTo>
                  <a:pt x="412" y="186"/>
                </a:lnTo>
                <a:lnTo>
                  <a:pt x="438" y="178"/>
                </a:lnTo>
                <a:lnTo>
                  <a:pt x="453" y="174"/>
                </a:lnTo>
                <a:lnTo>
                  <a:pt x="465" y="174"/>
                </a:lnTo>
                <a:lnTo>
                  <a:pt x="475" y="170"/>
                </a:lnTo>
                <a:lnTo>
                  <a:pt x="471" y="174"/>
                </a:lnTo>
                <a:lnTo>
                  <a:pt x="458" y="178"/>
                </a:lnTo>
                <a:lnTo>
                  <a:pt x="493" y="174"/>
                </a:lnTo>
                <a:lnTo>
                  <a:pt x="493" y="158"/>
                </a:lnTo>
                <a:lnTo>
                  <a:pt x="490" y="147"/>
                </a:lnTo>
                <a:lnTo>
                  <a:pt x="487" y="139"/>
                </a:lnTo>
                <a:lnTo>
                  <a:pt x="858" y="236"/>
                </a:lnTo>
                <a:lnTo>
                  <a:pt x="855" y="275"/>
                </a:lnTo>
                <a:lnTo>
                  <a:pt x="851" y="294"/>
                </a:lnTo>
                <a:lnTo>
                  <a:pt x="837" y="313"/>
                </a:lnTo>
                <a:lnTo>
                  <a:pt x="837" y="329"/>
                </a:lnTo>
                <a:lnTo>
                  <a:pt x="817" y="337"/>
                </a:lnTo>
                <a:lnTo>
                  <a:pt x="817" y="364"/>
                </a:lnTo>
                <a:lnTo>
                  <a:pt x="831" y="368"/>
                </a:lnTo>
                <a:lnTo>
                  <a:pt x="831" y="375"/>
                </a:lnTo>
                <a:lnTo>
                  <a:pt x="824" y="394"/>
                </a:lnTo>
                <a:lnTo>
                  <a:pt x="821" y="411"/>
                </a:lnTo>
                <a:lnTo>
                  <a:pt x="824" y="422"/>
                </a:lnTo>
                <a:lnTo>
                  <a:pt x="831" y="434"/>
                </a:lnTo>
                <a:lnTo>
                  <a:pt x="831" y="480"/>
                </a:lnTo>
                <a:lnTo>
                  <a:pt x="837" y="488"/>
                </a:lnTo>
                <a:lnTo>
                  <a:pt x="851" y="491"/>
                </a:lnTo>
                <a:lnTo>
                  <a:pt x="863" y="491"/>
                </a:lnTo>
                <a:lnTo>
                  <a:pt x="870" y="500"/>
                </a:lnTo>
                <a:lnTo>
                  <a:pt x="876" y="519"/>
                </a:lnTo>
                <a:lnTo>
                  <a:pt x="876" y="530"/>
                </a:lnTo>
                <a:lnTo>
                  <a:pt x="870" y="546"/>
                </a:lnTo>
                <a:lnTo>
                  <a:pt x="851" y="573"/>
                </a:lnTo>
                <a:lnTo>
                  <a:pt x="837" y="596"/>
                </a:lnTo>
                <a:lnTo>
                  <a:pt x="837" y="600"/>
                </a:lnTo>
                <a:lnTo>
                  <a:pt x="858" y="619"/>
                </a:lnTo>
                <a:lnTo>
                  <a:pt x="876" y="662"/>
                </a:lnTo>
                <a:lnTo>
                  <a:pt x="900" y="681"/>
                </a:lnTo>
                <a:lnTo>
                  <a:pt x="926" y="689"/>
                </a:lnTo>
                <a:lnTo>
                  <a:pt x="932" y="693"/>
                </a:lnTo>
                <a:lnTo>
                  <a:pt x="937" y="747"/>
                </a:lnTo>
                <a:lnTo>
                  <a:pt x="959" y="755"/>
                </a:lnTo>
                <a:lnTo>
                  <a:pt x="956" y="770"/>
                </a:lnTo>
                <a:lnTo>
                  <a:pt x="943" y="782"/>
                </a:lnTo>
                <a:lnTo>
                  <a:pt x="907" y="794"/>
                </a:lnTo>
                <a:lnTo>
                  <a:pt x="886" y="817"/>
                </a:lnTo>
                <a:lnTo>
                  <a:pt x="876" y="844"/>
                </a:lnTo>
                <a:lnTo>
                  <a:pt x="873" y="871"/>
                </a:lnTo>
                <a:lnTo>
                  <a:pt x="851" y="875"/>
                </a:lnTo>
                <a:lnTo>
                  <a:pt x="841" y="871"/>
                </a:lnTo>
                <a:lnTo>
                  <a:pt x="824" y="868"/>
                </a:lnTo>
                <a:lnTo>
                  <a:pt x="817" y="860"/>
                </a:lnTo>
                <a:lnTo>
                  <a:pt x="812" y="863"/>
                </a:lnTo>
                <a:lnTo>
                  <a:pt x="781" y="863"/>
                </a:lnTo>
                <a:lnTo>
                  <a:pt x="766" y="860"/>
                </a:lnTo>
                <a:lnTo>
                  <a:pt x="753" y="856"/>
                </a:lnTo>
                <a:lnTo>
                  <a:pt x="750" y="856"/>
                </a:lnTo>
                <a:lnTo>
                  <a:pt x="746" y="860"/>
                </a:lnTo>
                <a:lnTo>
                  <a:pt x="735" y="852"/>
                </a:lnTo>
                <a:lnTo>
                  <a:pt x="722" y="848"/>
                </a:lnTo>
                <a:lnTo>
                  <a:pt x="690" y="844"/>
                </a:lnTo>
                <a:lnTo>
                  <a:pt x="680" y="840"/>
                </a:lnTo>
                <a:lnTo>
                  <a:pt x="664" y="840"/>
                </a:lnTo>
                <a:lnTo>
                  <a:pt x="654" y="829"/>
                </a:lnTo>
                <a:lnTo>
                  <a:pt x="648" y="809"/>
                </a:lnTo>
                <a:lnTo>
                  <a:pt x="644" y="786"/>
                </a:lnTo>
                <a:lnTo>
                  <a:pt x="640" y="782"/>
                </a:lnTo>
                <a:lnTo>
                  <a:pt x="638" y="770"/>
                </a:lnTo>
                <a:lnTo>
                  <a:pt x="624" y="759"/>
                </a:lnTo>
                <a:lnTo>
                  <a:pt x="615" y="755"/>
                </a:lnTo>
                <a:lnTo>
                  <a:pt x="609" y="755"/>
                </a:lnTo>
                <a:lnTo>
                  <a:pt x="602" y="759"/>
                </a:lnTo>
                <a:lnTo>
                  <a:pt x="588" y="763"/>
                </a:lnTo>
                <a:lnTo>
                  <a:pt x="569" y="770"/>
                </a:lnTo>
                <a:lnTo>
                  <a:pt x="566" y="778"/>
                </a:lnTo>
                <a:lnTo>
                  <a:pt x="559" y="782"/>
                </a:lnTo>
                <a:lnTo>
                  <a:pt x="549" y="782"/>
                </a:lnTo>
                <a:lnTo>
                  <a:pt x="532" y="790"/>
                </a:lnTo>
                <a:lnTo>
                  <a:pt x="523" y="794"/>
                </a:lnTo>
                <a:lnTo>
                  <a:pt x="510" y="790"/>
                </a:lnTo>
                <a:lnTo>
                  <a:pt x="504" y="786"/>
                </a:lnTo>
                <a:lnTo>
                  <a:pt x="490" y="782"/>
                </a:lnTo>
                <a:lnTo>
                  <a:pt x="471" y="782"/>
                </a:lnTo>
                <a:lnTo>
                  <a:pt x="461" y="774"/>
                </a:lnTo>
                <a:lnTo>
                  <a:pt x="465" y="774"/>
                </a:lnTo>
                <a:lnTo>
                  <a:pt x="465" y="770"/>
                </a:lnTo>
                <a:lnTo>
                  <a:pt x="429" y="755"/>
                </a:lnTo>
                <a:lnTo>
                  <a:pt x="423" y="743"/>
                </a:lnTo>
                <a:lnTo>
                  <a:pt x="423" y="739"/>
                </a:lnTo>
                <a:lnTo>
                  <a:pt x="412" y="732"/>
                </a:lnTo>
                <a:lnTo>
                  <a:pt x="398" y="724"/>
                </a:lnTo>
                <a:lnTo>
                  <a:pt x="388" y="720"/>
                </a:lnTo>
                <a:lnTo>
                  <a:pt x="373" y="716"/>
                </a:lnTo>
                <a:lnTo>
                  <a:pt x="363" y="712"/>
                </a:lnTo>
                <a:lnTo>
                  <a:pt x="356" y="705"/>
                </a:lnTo>
                <a:lnTo>
                  <a:pt x="349" y="681"/>
                </a:lnTo>
                <a:lnTo>
                  <a:pt x="342" y="666"/>
                </a:lnTo>
                <a:lnTo>
                  <a:pt x="339" y="650"/>
                </a:lnTo>
                <a:lnTo>
                  <a:pt x="321" y="635"/>
                </a:lnTo>
                <a:lnTo>
                  <a:pt x="317" y="623"/>
                </a:lnTo>
                <a:lnTo>
                  <a:pt x="314" y="611"/>
                </a:lnTo>
                <a:lnTo>
                  <a:pt x="303" y="608"/>
                </a:lnTo>
                <a:lnTo>
                  <a:pt x="294" y="592"/>
                </a:lnTo>
                <a:lnTo>
                  <a:pt x="294" y="588"/>
                </a:lnTo>
                <a:lnTo>
                  <a:pt x="285" y="577"/>
                </a:lnTo>
                <a:lnTo>
                  <a:pt x="275" y="581"/>
                </a:lnTo>
                <a:lnTo>
                  <a:pt x="268" y="588"/>
                </a:lnTo>
                <a:lnTo>
                  <a:pt x="265" y="585"/>
                </a:lnTo>
                <a:lnTo>
                  <a:pt x="261" y="585"/>
                </a:lnTo>
                <a:lnTo>
                  <a:pt x="258" y="581"/>
                </a:lnTo>
                <a:lnTo>
                  <a:pt x="251" y="577"/>
                </a:lnTo>
                <a:lnTo>
                  <a:pt x="248" y="569"/>
                </a:lnTo>
                <a:lnTo>
                  <a:pt x="244" y="557"/>
                </a:lnTo>
                <a:lnTo>
                  <a:pt x="241" y="554"/>
                </a:lnTo>
                <a:lnTo>
                  <a:pt x="229" y="554"/>
                </a:lnTo>
                <a:lnTo>
                  <a:pt x="229" y="573"/>
                </a:lnTo>
                <a:lnTo>
                  <a:pt x="223" y="573"/>
                </a:lnTo>
                <a:lnTo>
                  <a:pt x="223" y="581"/>
                </a:lnTo>
                <a:lnTo>
                  <a:pt x="216" y="581"/>
                </a:lnTo>
                <a:lnTo>
                  <a:pt x="190" y="557"/>
                </a:lnTo>
                <a:lnTo>
                  <a:pt x="187" y="550"/>
                </a:lnTo>
                <a:lnTo>
                  <a:pt x="183" y="530"/>
                </a:lnTo>
                <a:lnTo>
                  <a:pt x="176" y="530"/>
                </a:lnTo>
                <a:lnTo>
                  <a:pt x="170" y="526"/>
                </a:lnTo>
                <a:lnTo>
                  <a:pt x="176" y="480"/>
                </a:lnTo>
                <a:lnTo>
                  <a:pt x="170" y="468"/>
                </a:lnTo>
                <a:lnTo>
                  <a:pt x="156" y="441"/>
                </a:lnTo>
                <a:lnTo>
                  <a:pt x="149" y="434"/>
                </a:lnTo>
                <a:lnTo>
                  <a:pt x="137" y="430"/>
                </a:lnTo>
                <a:lnTo>
                  <a:pt x="127" y="426"/>
                </a:lnTo>
                <a:lnTo>
                  <a:pt x="113" y="415"/>
                </a:lnTo>
                <a:lnTo>
                  <a:pt x="92" y="403"/>
                </a:lnTo>
                <a:lnTo>
                  <a:pt x="92" y="391"/>
                </a:lnTo>
                <a:lnTo>
                  <a:pt x="85" y="379"/>
                </a:lnTo>
                <a:lnTo>
                  <a:pt x="78" y="371"/>
                </a:lnTo>
                <a:lnTo>
                  <a:pt x="75" y="364"/>
                </a:lnTo>
                <a:lnTo>
                  <a:pt x="64" y="368"/>
                </a:lnTo>
                <a:lnTo>
                  <a:pt x="61" y="360"/>
                </a:lnTo>
                <a:lnTo>
                  <a:pt x="58" y="348"/>
                </a:lnTo>
                <a:lnTo>
                  <a:pt x="61" y="344"/>
                </a:lnTo>
                <a:lnTo>
                  <a:pt x="68" y="317"/>
                </a:lnTo>
                <a:lnTo>
                  <a:pt x="72" y="310"/>
                </a:lnTo>
                <a:lnTo>
                  <a:pt x="78" y="310"/>
                </a:lnTo>
                <a:lnTo>
                  <a:pt x="78" y="302"/>
                </a:lnTo>
                <a:lnTo>
                  <a:pt x="92" y="282"/>
                </a:lnTo>
                <a:lnTo>
                  <a:pt x="97" y="271"/>
                </a:lnTo>
                <a:lnTo>
                  <a:pt x="95" y="256"/>
                </a:lnTo>
                <a:lnTo>
                  <a:pt x="100" y="244"/>
                </a:lnTo>
                <a:lnTo>
                  <a:pt x="104" y="240"/>
                </a:lnTo>
                <a:lnTo>
                  <a:pt x="92" y="236"/>
                </a:lnTo>
                <a:lnTo>
                  <a:pt x="72" y="232"/>
                </a:lnTo>
                <a:lnTo>
                  <a:pt x="61" y="225"/>
                </a:lnTo>
                <a:lnTo>
                  <a:pt x="55" y="205"/>
                </a:lnTo>
                <a:lnTo>
                  <a:pt x="45" y="197"/>
                </a:lnTo>
                <a:lnTo>
                  <a:pt x="36" y="182"/>
                </a:lnTo>
                <a:lnTo>
                  <a:pt x="33" y="162"/>
                </a:lnTo>
                <a:lnTo>
                  <a:pt x="33" y="151"/>
                </a:lnTo>
                <a:lnTo>
                  <a:pt x="29" y="139"/>
                </a:lnTo>
              </a:path>
            </a:pathLst>
          </a:custGeom>
          <a:solidFill>
            <a:srgbClr val="F8F8F8"/>
          </a:solidFill>
          <a:ln w="12700" cap="rnd">
            <a:solidFill>
              <a:schemeClr val="tx1"/>
            </a:solidFill>
            <a:round/>
            <a:headEnd/>
            <a:tailEnd/>
          </a:ln>
        </p:spPr>
        <p:txBody>
          <a:bodyPr/>
          <a:lstStyle/>
          <a:p>
            <a:endParaRPr lang="en-IN"/>
          </a:p>
        </p:txBody>
      </p:sp>
      <p:sp>
        <p:nvSpPr>
          <p:cNvPr id="1036" name="Freeform 11"/>
          <p:cNvSpPr>
            <a:spLocks/>
          </p:cNvSpPr>
          <p:nvPr/>
        </p:nvSpPr>
        <p:spPr bwMode="auto">
          <a:xfrm>
            <a:off x="5792788" y="844550"/>
            <a:ext cx="795337" cy="831850"/>
          </a:xfrm>
          <a:custGeom>
            <a:avLst/>
            <a:gdLst>
              <a:gd name="T0" fmla="*/ 2147483647 w 501"/>
              <a:gd name="T1" fmla="*/ 2147483647 h 524"/>
              <a:gd name="T2" fmla="*/ 2147483647 w 501"/>
              <a:gd name="T3" fmla="*/ 2147483647 h 524"/>
              <a:gd name="T4" fmla="*/ 2147483647 w 501"/>
              <a:gd name="T5" fmla="*/ 2147483647 h 524"/>
              <a:gd name="T6" fmla="*/ 2147483647 w 501"/>
              <a:gd name="T7" fmla="*/ 2147483647 h 524"/>
              <a:gd name="T8" fmla="*/ 2147483647 w 501"/>
              <a:gd name="T9" fmla="*/ 2147483647 h 524"/>
              <a:gd name="T10" fmla="*/ 2147483647 w 501"/>
              <a:gd name="T11" fmla="*/ 2147483647 h 524"/>
              <a:gd name="T12" fmla="*/ 2147483647 w 501"/>
              <a:gd name="T13" fmla="*/ 2147483647 h 524"/>
              <a:gd name="T14" fmla="*/ 2147483647 w 501"/>
              <a:gd name="T15" fmla="*/ 2147483647 h 524"/>
              <a:gd name="T16" fmla="*/ 2147483647 w 501"/>
              <a:gd name="T17" fmla="*/ 2147483647 h 524"/>
              <a:gd name="T18" fmla="*/ 0 w 501"/>
              <a:gd name="T19" fmla="*/ 2147483647 h 524"/>
              <a:gd name="T20" fmla="*/ 2147483647 w 501"/>
              <a:gd name="T21" fmla="*/ 2147483647 h 524"/>
              <a:gd name="T22" fmla="*/ 2147483647 w 501"/>
              <a:gd name="T23" fmla="*/ 2147483647 h 524"/>
              <a:gd name="T24" fmla="*/ 2147483647 w 501"/>
              <a:gd name="T25" fmla="*/ 2147483647 h 524"/>
              <a:gd name="T26" fmla="*/ 2147483647 w 501"/>
              <a:gd name="T27" fmla="*/ 2147483647 h 524"/>
              <a:gd name="T28" fmla="*/ 2147483647 w 501"/>
              <a:gd name="T29" fmla="*/ 2147483647 h 524"/>
              <a:gd name="T30" fmla="*/ 2147483647 w 501"/>
              <a:gd name="T31" fmla="*/ 2147483647 h 524"/>
              <a:gd name="T32" fmla="*/ 2147483647 w 501"/>
              <a:gd name="T33" fmla="*/ 2147483647 h 524"/>
              <a:gd name="T34" fmla="*/ 2147483647 w 501"/>
              <a:gd name="T35" fmla="*/ 2147483647 h 524"/>
              <a:gd name="T36" fmla="*/ 2147483647 w 501"/>
              <a:gd name="T37" fmla="*/ 2147483647 h 524"/>
              <a:gd name="T38" fmla="*/ 2147483647 w 501"/>
              <a:gd name="T39" fmla="*/ 2147483647 h 524"/>
              <a:gd name="T40" fmla="*/ 2147483647 w 501"/>
              <a:gd name="T41" fmla="*/ 2147483647 h 524"/>
              <a:gd name="T42" fmla="*/ 2147483647 w 501"/>
              <a:gd name="T43" fmla="*/ 2147483647 h 524"/>
              <a:gd name="T44" fmla="*/ 2147483647 w 501"/>
              <a:gd name="T45" fmla="*/ 2147483647 h 524"/>
              <a:gd name="T46" fmla="*/ 2147483647 w 501"/>
              <a:gd name="T47" fmla="*/ 2147483647 h 524"/>
              <a:gd name="T48" fmla="*/ 2147483647 w 501"/>
              <a:gd name="T49" fmla="*/ 2147483647 h 524"/>
              <a:gd name="T50" fmla="*/ 2147483647 w 501"/>
              <a:gd name="T51" fmla="*/ 2147483647 h 524"/>
              <a:gd name="T52" fmla="*/ 2147483647 w 501"/>
              <a:gd name="T53" fmla="*/ 2147483647 h 524"/>
              <a:gd name="T54" fmla="*/ 2147483647 w 501"/>
              <a:gd name="T55" fmla="*/ 2147483647 h 524"/>
              <a:gd name="T56" fmla="*/ 2147483647 w 501"/>
              <a:gd name="T57" fmla="*/ 2147483647 h 524"/>
              <a:gd name="T58" fmla="*/ 2147483647 w 501"/>
              <a:gd name="T59" fmla="*/ 2147483647 h 524"/>
              <a:gd name="T60" fmla="*/ 2147483647 w 501"/>
              <a:gd name="T61" fmla="*/ 2147483647 h 524"/>
              <a:gd name="T62" fmla="*/ 2147483647 w 501"/>
              <a:gd name="T63" fmla="*/ 2147483647 h 524"/>
              <a:gd name="T64" fmla="*/ 2147483647 w 501"/>
              <a:gd name="T65" fmla="*/ 2147483647 h 524"/>
              <a:gd name="T66" fmla="*/ 2147483647 w 501"/>
              <a:gd name="T67" fmla="*/ 2147483647 h 524"/>
              <a:gd name="T68" fmla="*/ 2147483647 w 501"/>
              <a:gd name="T69" fmla="*/ 2147483647 h 524"/>
              <a:gd name="T70" fmla="*/ 2147483647 w 501"/>
              <a:gd name="T71" fmla="*/ 2147483647 h 524"/>
              <a:gd name="T72" fmla="*/ 2147483647 w 501"/>
              <a:gd name="T73" fmla="*/ 2147483647 h 524"/>
              <a:gd name="T74" fmla="*/ 2147483647 w 501"/>
              <a:gd name="T75" fmla="*/ 2147483647 h 524"/>
              <a:gd name="T76" fmla="*/ 2147483647 w 501"/>
              <a:gd name="T77" fmla="*/ 2147483647 h 524"/>
              <a:gd name="T78" fmla="*/ 2147483647 w 501"/>
              <a:gd name="T79" fmla="*/ 2147483647 h 524"/>
              <a:gd name="T80" fmla="*/ 2147483647 w 501"/>
              <a:gd name="T81" fmla="*/ 2147483647 h 524"/>
              <a:gd name="T82" fmla="*/ 2147483647 w 501"/>
              <a:gd name="T83" fmla="*/ 2147483647 h 524"/>
              <a:gd name="T84" fmla="*/ 2147483647 w 501"/>
              <a:gd name="T85" fmla="*/ 2147483647 h 524"/>
              <a:gd name="T86" fmla="*/ 2147483647 w 501"/>
              <a:gd name="T87" fmla="*/ 2147483647 h 524"/>
              <a:gd name="T88" fmla="*/ 2147483647 w 501"/>
              <a:gd name="T89" fmla="*/ 2147483647 h 524"/>
              <a:gd name="T90" fmla="*/ 2147483647 w 501"/>
              <a:gd name="T91" fmla="*/ 2147483647 h 524"/>
              <a:gd name="T92" fmla="*/ 2147483647 w 501"/>
              <a:gd name="T93" fmla="*/ 2147483647 h 524"/>
              <a:gd name="T94" fmla="*/ 2147483647 w 501"/>
              <a:gd name="T95" fmla="*/ 2147483647 h 524"/>
              <a:gd name="T96" fmla="*/ 2147483647 w 501"/>
              <a:gd name="T97" fmla="*/ 2147483647 h 524"/>
              <a:gd name="T98" fmla="*/ 2147483647 w 501"/>
              <a:gd name="T99" fmla="*/ 2147483647 h 524"/>
              <a:gd name="T100" fmla="*/ 2147483647 w 501"/>
              <a:gd name="T101" fmla="*/ 2147483647 h 524"/>
              <a:gd name="T102" fmla="*/ 2147483647 w 501"/>
              <a:gd name="T103" fmla="*/ 2147483647 h 524"/>
              <a:gd name="T104" fmla="*/ 2147483647 w 501"/>
              <a:gd name="T105" fmla="*/ 2147483647 h 524"/>
              <a:gd name="T106" fmla="*/ 2147483647 w 501"/>
              <a:gd name="T107" fmla="*/ 2147483647 h 524"/>
              <a:gd name="T108" fmla="*/ 2147483647 w 501"/>
              <a:gd name="T109" fmla="*/ 2147483647 h 524"/>
              <a:gd name="T110" fmla="*/ 2147483647 w 501"/>
              <a:gd name="T111" fmla="*/ 2147483647 h 524"/>
              <a:gd name="T112" fmla="*/ 2147483647 w 501"/>
              <a:gd name="T113" fmla="*/ 2147483647 h 524"/>
              <a:gd name="T114" fmla="*/ 2147483647 w 501"/>
              <a:gd name="T115" fmla="*/ 2147483647 h 524"/>
              <a:gd name="T116" fmla="*/ 2147483647 w 501"/>
              <a:gd name="T117" fmla="*/ 2147483647 h 524"/>
              <a:gd name="T118" fmla="*/ 2147483647 w 501"/>
              <a:gd name="T119" fmla="*/ 2147483647 h 52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501"/>
              <a:gd name="T181" fmla="*/ 0 h 524"/>
              <a:gd name="T182" fmla="*/ 501 w 501"/>
              <a:gd name="T183" fmla="*/ 524 h 524"/>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501" h="524">
                <a:moveTo>
                  <a:pt x="22" y="314"/>
                </a:moveTo>
                <a:lnTo>
                  <a:pt x="22" y="310"/>
                </a:lnTo>
                <a:lnTo>
                  <a:pt x="22" y="306"/>
                </a:lnTo>
                <a:lnTo>
                  <a:pt x="19" y="306"/>
                </a:lnTo>
                <a:lnTo>
                  <a:pt x="19" y="302"/>
                </a:lnTo>
                <a:lnTo>
                  <a:pt x="19" y="294"/>
                </a:lnTo>
                <a:lnTo>
                  <a:pt x="15" y="294"/>
                </a:lnTo>
                <a:lnTo>
                  <a:pt x="15" y="290"/>
                </a:lnTo>
                <a:lnTo>
                  <a:pt x="15" y="286"/>
                </a:lnTo>
                <a:lnTo>
                  <a:pt x="15" y="283"/>
                </a:lnTo>
                <a:lnTo>
                  <a:pt x="12" y="279"/>
                </a:lnTo>
                <a:lnTo>
                  <a:pt x="12" y="275"/>
                </a:lnTo>
                <a:lnTo>
                  <a:pt x="9" y="271"/>
                </a:lnTo>
                <a:lnTo>
                  <a:pt x="9" y="267"/>
                </a:lnTo>
                <a:lnTo>
                  <a:pt x="6" y="259"/>
                </a:lnTo>
                <a:lnTo>
                  <a:pt x="6" y="255"/>
                </a:lnTo>
                <a:lnTo>
                  <a:pt x="6" y="252"/>
                </a:lnTo>
                <a:lnTo>
                  <a:pt x="2" y="252"/>
                </a:lnTo>
                <a:lnTo>
                  <a:pt x="2" y="247"/>
                </a:lnTo>
                <a:lnTo>
                  <a:pt x="0" y="252"/>
                </a:lnTo>
                <a:lnTo>
                  <a:pt x="6" y="244"/>
                </a:lnTo>
                <a:lnTo>
                  <a:pt x="33" y="229"/>
                </a:lnTo>
                <a:lnTo>
                  <a:pt x="55" y="212"/>
                </a:lnTo>
                <a:lnTo>
                  <a:pt x="61" y="209"/>
                </a:lnTo>
                <a:lnTo>
                  <a:pt x="76" y="205"/>
                </a:lnTo>
                <a:lnTo>
                  <a:pt x="85" y="201"/>
                </a:lnTo>
                <a:lnTo>
                  <a:pt x="94" y="194"/>
                </a:lnTo>
                <a:lnTo>
                  <a:pt x="104" y="186"/>
                </a:lnTo>
                <a:lnTo>
                  <a:pt x="120" y="182"/>
                </a:lnTo>
                <a:lnTo>
                  <a:pt x="131" y="159"/>
                </a:lnTo>
                <a:lnTo>
                  <a:pt x="135" y="124"/>
                </a:lnTo>
                <a:lnTo>
                  <a:pt x="137" y="62"/>
                </a:lnTo>
                <a:lnTo>
                  <a:pt x="163" y="54"/>
                </a:lnTo>
                <a:lnTo>
                  <a:pt x="180" y="27"/>
                </a:lnTo>
                <a:lnTo>
                  <a:pt x="196" y="19"/>
                </a:lnTo>
                <a:lnTo>
                  <a:pt x="202" y="16"/>
                </a:lnTo>
                <a:lnTo>
                  <a:pt x="215" y="0"/>
                </a:lnTo>
                <a:lnTo>
                  <a:pt x="238" y="8"/>
                </a:lnTo>
                <a:lnTo>
                  <a:pt x="281" y="8"/>
                </a:lnTo>
                <a:lnTo>
                  <a:pt x="288" y="19"/>
                </a:lnTo>
                <a:lnTo>
                  <a:pt x="304" y="19"/>
                </a:lnTo>
                <a:lnTo>
                  <a:pt x="311" y="12"/>
                </a:lnTo>
                <a:lnTo>
                  <a:pt x="311" y="23"/>
                </a:lnTo>
                <a:lnTo>
                  <a:pt x="314" y="42"/>
                </a:lnTo>
                <a:lnTo>
                  <a:pt x="322" y="58"/>
                </a:lnTo>
                <a:lnTo>
                  <a:pt x="334" y="65"/>
                </a:lnTo>
                <a:lnTo>
                  <a:pt x="340" y="85"/>
                </a:lnTo>
                <a:lnTo>
                  <a:pt x="350" y="93"/>
                </a:lnTo>
                <a:lnTo>
                  <a:pt x="369" y="97"/>
                </a:lnTo>
                <a:lnTo>
                  <a:pt x="383" y="101"/>
                </a:lnTo>
                <a:lnTo>
                  <a:pt x="379" y="104"/>
                </a:lnTo>
                <a:lnTo>
                  <a:pt x="371" y="116"/>
                </a:lnTo>
                <a:lnTo>
                  <a:pt x="376" y="132"/>
                </a:lnTo>
                <a:lnTo>
                  <a:pt x="369" y="143"/>
                </a:lnTo>
                <a:lnTo>
                  <a:pt x="356" y="163"/>
                </a:lnTo>
                <a:lnTo>
                  <a:pt x="356" y="170"/>
                </a:lnTo>
                <a:lnTo>
                  <a:pt x="350" y="170"/>
                </a:lnTo>
                <a:lnTo>
                  <a:pt x="347" y="178"/>
                </a:lnTo>
                <a:lnTo>
                  <a:pt x="340" y="205"/>
                </a:lnTo>
                <a:lnTo>
                  <a:pt x="336" y="209"/>
                </a:lnTo>
                <a:lnTo>
                  <a:pt x="340" y="220"/>
                </a:lnTo>
                <a:lnTo>
                  <a:pt x="343" y="229"/>
                </a:lnTo>
                <a:lnTo>
                  <a:pt x="353" y="225"/>
                </a:lnTo>
                <a:lnTo>
                  <a:pt x="356" y="232"/>
                </a:lnTo>
                <a:lnTo>
                  <a:pt x="363" y="240"/>
                </a:lnTo>
                <a:lnTo>
                  <a:pt x="369" y="252"/>
                </a:lnTo>
                <a:lnTo>
                  <a:pt x="369" y="263"/>
                </a:lnTo>
                <a:lnTo>
                  <a:pt x="392" y="275"/>
                </a:lnTo>
                <a:lnTo>
                  <a:pt x="405" y="286"/>
                </a:lnTo>
                <a:lnTo>
                  <a:pt x="414" y="290"/>
                </a:lnTo>
                <a:lnTo>
                  <a:pt x="428" y="294"/>
                </a:lnTo>
                <a:lnTo>
                  <a:pt x="435" y="302"/>
                </a:lnTo>
                <a:lnTo>
                  <a:pt x="448" y="329"/>
                </a:lnTo>
                <a:lnTo>
                  <a:pt x="454" y="341"/>
                </a:lnTo>
                <a:lnTo>
                  <a:pt x="448" y="387"/>
                </a:lnTo>
                <a:lnTo>
                  <a:pt x="454" y="391"/>
                </a:lnTo>
                <a:lnTo>
                  <a:pt x="460" y="391"/>
                </a:lnTo>
                <a:lnTo>
                  <a:pt x="464" y="410"/>
                </a:lnTo>
                <a:lnTo>
                  <a:pt x="467" y="418"/>
                </a:lnTo>
                <a:lnTo>
                  <a:pt x="494" y="441"/>
                </a:lnTo>
                <a:lnTo>
                  <a:pt x="500" y="441"/>
                </a:lnTo>
                <a:lnTo>
                  <a:pt x="497" y="441"/>
                </a:lnTo>
                <a:lnTo>
                  <a:pt x="497" y="445"/>
                </a:lnTo>
                <a:lnTo>
                  <a:pt x="494" y="445"/>
                </a:lnTo>
                <a:lnTo>
                  <a:pt x="494" y="449"/>
                </a:lnTo>
                <a:lnTo>
                  <a:pt x="491" y="449"/>
                </a:lnTo>
                <a:lnTo>
                  <a:pt x="491" y="453"/>
                </a:lnTo>
                <a:lnTo>
                  <a:pt x="491" y="449"/>
                </a:lnTo>
                <a:lnTo>
                  <a:pt x="487" y="449"/>
                </a:lnTo>
                <a:lnTo>
                  <a:pt x="484" y="449"/>
                </a:lnTo>
                <a:lnTo>
                  <a:pt x="484" y="445"/>
                </a:lnTo>
                <a:lnTo>
                  <a:pt x="481" y="445"/>
                </a:lnTo>
                <a:lnTo>
                  <a:pt x="477" y="445"/>
                </a:lnTo>
                <a:lnTo>
                  <a:pt x="473" y="445"/>
                </a:lnTo>
                <a:lnTo>
                  <a:pt x="470" y="445"/>
                </a:lnTo>
                <a:lnTo>
                  <a:pt x="457" y="445"/>
                </a:lnTo>
                <a:lnTo>
                  <a:pt x="445" y="441"/>
                </a:lnTo>
                <a:lnTo>
                  <a:pt x="431" y="445"/>
                </a:lnTo>
                <a:lnTo>
                  <a:pt x="421" y="464"/>
                </a:lnTo>
                <a:lnTo>
                  <a:pt x="411" y="484"/>
                </a:lnTo>
                <a:lnTo>
                  <a:pt x="399" y="499"/>
                </a:lnTo>
                <a:lnTo>
                  <a:pt x="350" y="523"/>
                </a:lnTo>
                <a:lnTo>
                  <a:pt x="307" y="492"/>
                </a:lnTo>
                <a:lnTo>
                  <a:pt x="298" y="488"/>
                </a:lnTo>
                <a:lnTo>
                  <a:pt x="251" y="464"/>
                </a:lnTo>
                <a:lnTo>
                  <a:pt x="248" y="461"/>
                </a:lnTo>
                <a:lnTo>
                  <a:pt x="248" y="425"/>
                </a:lnTo>
                <a:lnTo>
                  <a:pt x="248" y="422"/>
                </a:lnTo>
                <a:lnTo>
                  <a:pt x="222" y="422"/>
                </a:lnTo>
                <a:lnTo>
                  <a:pt x="212" y="402"/>
                </a:lnTo>
                <a:lnTo>
                  <a:pt x="209" y="399"/>
                </a:lnTo>
                <a:lnTo>
                  <a:pt x="193" y="391"/>
                </a:lnTo>
                <a:lnTo>
                  <a:pt x="157" y="379"/>
                </a:lnTo>
                <a:lnTo>
                  <a:pt x="150" y="371"/>
                </a:lnTo>
                <a:lnTo>
                  <a:pt x="114" y="348"/>
                </a:lnTo>
                <a:lnTo>
                  <a:pt x="101" y="337"/>
                </a:lnTo>
                <a:lnTo>
                  <a:pt x="79" y="329"/>
                </a:lnTo>
                <a:lnTo>
                  <a:pt x="33" y="317"/>
                </a:lnTo>
                <a:lnTo>
                  <a:pt x="26" y="317"/>
                </a:lnTo>
                <a:lnTo>
                  <a:pt x="22" y="314"/>
                </a:lnTo>
              </a:path>
            </a:pathLst>
          </a:custGeom>
          <a:solidFill>
            <a:srgbClr val="F8F8F8"/>
          </a:solidFill>
          <a:ln w="12700" cap="rnd">
            <a:solidFill>
              <a:srgbClr val="000000"/>
            </a:solidFill>
            <a:round/>
            <a:headEnd/>
            <a:tailEnd/>
          </a:ln>
        </p:spPr>
        <p:txBody>
          <a:bodyPr/>
          <a:lstStyle/>
          <a:p>
            <a:endParaRPr lang="en-IN"/>
          </a:p>
        </p:txBody>
      </p:sp>
      <p:sp>
        <p:nvSpPr>
          <p:cNvPr id="1037" name="Freeform 12"/>
          <p:cNvSpPr>
            <a:spLocks/>
          </p:cNvSpPr>
          <p:nvPr/>
        </p:nvSpPr>
        <p:spPr bwMode="auto">
          <a:xfrm>
            <a:off x="5486400" y="1235075"/>
            <a:ext cx="347663" cy="395288"/>
          </a:xfrm>
          <a:custGeom>
            <a:avLst/>
            <a:gdLst>
              <a:gd name="T0" fmla="*/ 2147483647 w 219"/>
              <a:gd name="T1" fmla="*/ 2147483647 h 249"/>
              <a:gd name="T2" fmla="*/ 2147483647 w 219"/>
              <a:gd name="T3" fmla="*/ 2147483647 h 249"/>
              <a:gd name="T4" fmla="*/ 2147483647 w 219"/>
              <a:gd name="T5" fmla="*/ 2147483647 h 249"/>
              <a:gd name="T6" fmla="*/ 2147483647 w 219"/>
              <a:gd name="T7" fmla="*/ 2147483647 h 249"/>
              <a:gd name="T8" fmla="*/ 2147483647 w 219"/>
              <a:gd name="T9" fmla="*/ 2147483647 h 249"/>
              <a:gd name="T10" fmla="*/ 2147483647 w 219"/>
              <a:gd name="T11" fmla="*/ 2147483647 h 249"/>
              <a:gd name="T12" fmla="*/ 2147483647 w 219"/>
              <a:gd name="T13" fmla="*/ 2147483647 h 249"/>
              <a:gd name="T14" fmla="*/ 2147483647 w 219"/>
              <a:gd name="T15" fmla="*/ 2147483647 h 249"/>
              <a:gd name="T16" fmla="*/ 2147483647 w 219"/>
              <a:gd name="T17" fmla="*/ 2147483647 h 249"/>
              <a:gd name="T18" fmla="*/ 2147483647 w 219"/>
              <a:gd name="T19" fmla="*/ 2147483647 h 249"/>
              <a:gd name="T20" fmla="*/ 2147483647 w 219"/>
              <a:gd name="T21" fmla="*/ 2147483647 h 249"/>
              <a:gd name="T22" fmla="*/ 2147483647 w 219"/>
              <a:gd name="T23" fmla="*/ 2147483647 h 249"/>
              <a:gd name="T24" fmla="*/ 2147483647 w 219"/>
              <a:gd name="T25" fmla="*/ 2147483647 h 249"/>
              <a:gd name="T26" fmla="*/ 2147483647 w 219"/>
              <a:gd name="T27" fmla="*/ 2147483647 h 249"/>
              <a:gd name="T28" fmla="*/ 2147483647 w 219"/>
              <a:gd name="T29" fmla="*/ 2147483647 h 249"/>
              <a:gd name="T30" fmla="*/ 2147483647 w 219"/>
              <a:gd name="T31" fmla="*/ 2147483647 h 249"/>
              <a:gd name="T32" fmla="*/ 2147483647 w 219"/>
              <a:gd name="T33" fmla="*/ 2147483647 h 249"/>
              <a:gd name="T34" fmla="*/ 2147483647 w 219"/>
              <a:gd name="T35" fmla="*/ 2147483647 h 249"/>
              <a:gd name="T36" fmla="*/ 0 w 219"/>
              <a:gd name="T37" fmla="*/ 2147483647 h 249"/>
              <a:gd name="T38" fmla="*/ 2147483647 w 219"/>
              <a:gd name="T39" fmla="*/ 2147483647 h 249"/>
              <a:gd name="T40" fmla="*/ 2147483647 w 219"/>
              <a:gd name="T41" fmla="*/ 2147483647 h 249"/>
              <a:gd name="T42" fmla="*/ 2147483647 w 219"/>
              <a:gd name="T43" fmla="*/ 2147483647 h 249"/>
              <a:gd name="T44" fmla="*/ 2147483647 w 219"/>
              <a:gd name="T45" fmla="*/ 2147483647 h 249"/>
              <a:gd name="T46" fmla="*/ 2147483647 w 219"/>
              <a:gd name="T47" fmla="*/ 2147483647 h 249"/>
              <a:gd name="T48" fmla="*/ 2147483647 w 219"/>
              <a:gd name="T49" fmla="*/ 2147483647 h 249"/>
              <a:gd name="T50" fmla="*/ 2147483647 w 219"/>
              <a:gd name="T51" fmla="*/ 2147483647 h 249"/>
              <a:gd name="T52" fmla="*/ 2147483647 w 219"/>
              <a:gd name="T53" fmla="*/ 2147483647 h 249"/>
              <a:gd name="T54" fmla="*/ 2147483647 w 219"/>
              <a:gd name="T55" fmla="*/ 2147483647 h 249"/>
              <a:gd name="T56" fmla="*/ 2147483647 w 219"/>
              <a:gd name="T57" fmla="*/ 2147483647 h 249"/>
              <a:gd name="T58" fmla="*/ 2147483647 w 219"/>
              <a:gd name="T59" fmla="*/ 2147483647 h 249"/>
              <a:gd name="T60" fmla="*/ 2147483647 w 219"/>
              <a:gd name="T61" fmla="*/ 2147483647 h 249"/>
              <a:gd name="T62" fmla="*/ 2147483647 w 219"/>
              <a:gd name="T63" fmla="*/ 2147483647 h 249"/>
              <a:gd name="T64" fmla="*/ 2147483647 w 219"/>
              <a:gd name="T65" fmla="*/ 2147483647 h 249"/>
              <a:gd name="T66" fmla="*/ 2147483647 w 219"/>
              <a:gd name="T67" fmla="*/ 2147483647 h 249"/>
              <a:gd name="T68" fmla="*/ 2147483647 w 219"/>
              <a:gd name="T69" fmla="*/ 2147483647 h 249"/>
              <a:gd name="T70" fmla="*/ 2147483647 w 219"/>
              <a:gd name="T71" fmla="*/ 2147483647 h 249"/>
              <a:gd name="T72" fmla="*/ 2147483647 w 219"/>
              <a:gd name="T73" fmla="*/ 2147483647 h 249"/>
              <a:gd name="T74" fmla="*/ 2147483647 w 219"/>
              <a:gd name="T75" fmla="*/ 2147483647 h 249"/>
              <a:gd name="T76" fmla="*/ 2147483647 w 219"/>
              <a:gd name="T77" fmla="*/ 2147483647 h 249"/>
              <a:gd name="T78" fmla="*/ 2147483647 w 219"/>
              <a:gd name="T79" fmla="*/ 2147483647 h 249"/>
              <a:gd name="T80" fmla="*/ 2147483647 w 219"/>
              <a:gd name="T81" fmla="*/ 2147483647 h 249"/>
              <a:gd name="T82" fmla="*/ 2147483647 w 219"/>
              <a:gd name="T83" fmla="*/ 2147483647 h 249"/>
              <a:gd name="T84" fmla="*/ 2147483647 w 219"/>
              <a:gd name="T85" fmla="*/ 2147483647 h 249"/>
              <a:gd name="T86" fmla="*/ 2147483647 w 219"/>
              <a:gd name="T87" fmla="*/ 2147483647 h 249"/>
              <a:gd name="T88" fmla="*/ 2147483647 w 219"/>
              <a:gd name="T89" fmla="*/ 2147483647 h 249"/>
              <a:gd name="T90" fmla="*/ 2147483647 w 219"/>
              <a:gd name="T91" fmla="*/ 2147483647 h 249"/>
              <a:gd name="T92" fmla="*/ 2147483647 w 219"/>
              <a:gd name="T93" fmla="*/ 2147483647 h 249"/>
              <a:gd name="T94" fmla="*/ 2147483647 w 219"/>
              <a:gd name="T95" fmla="*/ 2147483647 h 249"/>
              <a:gd name="T96" fmla="*/ 2147483647 w 219"/>
              <a:gd name="T97" fmla="*/ 2147483647 h 249"/>
              <a:gd name="T98" fmla="*/ 2147483647 w 219"/>
              <a:gd name="T99" fmla="*/ 2147483647 h 249"/>
              <a:gd name="T100" fmla="*/ 2147483647 w 219"/>
              <a:gd name="T101" fmla="*/ 2147483647 h 249"/>
              <a:gd name="T102" fmla="*/ 2147483647 w 219"/>
              <a:gd name="T103" fmla="*/ 2147483647 h 249"/>
              <a:gd name="T104" fmla="*/ 2147483647 w 219"/>
              <a:gd name="T105" fmla="*/ 2147483647 h 249"/>
              <a:gd name="T106" fmla="*/ 2147483647 w 219"/>
              <a:gd name="T107" fmla="*/ 2147483647 h 249"/>
              <a:gd name="T108" fmla="*/ 2147483647 w 219"/>
              <a:gd name="T109" fmla="*/ 2147483647 h 249"/>
              <a:gd name="T110" fmla="*/ 2147483647 w 219"/>
              <a:gd name="T111" fmla="*/ 2147483647 h 249"/>
              <a:gd name="T112" fmla="*/ 2147483647 w 219"/>
              <a:gd name="T113" fmla="*/ 0 h 249"/>
              <a:gd name="T114" fmla="*/ 2147483647 w 219"/>
              <a:gd name="T115" fmla="*/ 2147483647 h 249"/>
              <a:gd name="T116" fmla="*/ 2147483647 w 219"/>
              <a:gd name="T117" fmla="*/ 2147483647 h 249"/>
              <a:gd name="T118" fmla="*/ 2147483647 w 219"/>
              <a:gd name="T119" fmla="*/ 2147483647 h 249"/>
              <a:gd name="T120" fmla="*/ 2147483647 w 219"/>
              <a:gd name="T121" fmla="*/ 2147483647 h 249"/>
              <a:gd name="T122" fmla="*/ 2147483647 w 219"/>
              <a:gd name="T123" fmla="*/ 2147483647 h 24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219"/>
              <a:gd name="T187" fmla="*/ 0 h 249"/>
              <a:gd name="T188" fmla="*/ 219 w 219"/>
              <a:gd name="T189" fmla="*/ 249 h 24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219" h="249">
                <a:moveTo>
                  <a:pt x="37" y="47"/>
                </a:moveTo>
                <a:lnTo>
                  <a:pt x="33" y="47"/>
                </a:lnTo>
                <a:lnTo>
                  <a:pt x="33" y="58"/>
                </a:lnTo>
                <a:lnTo>
                  <a:pt x="30" y="58"/>
                </a:lnTo>
                <a:lnTo>
                  <a:pt x="30" y="55"/>
                </a:lnTo>
                <a:lnTo>
                  <a:pt x="25" y="55"/>
                </a:lnTo>
                <a:lnTo>
                  <a:pt x="25" y="47"/>
                </a:lnTo>
                <a:lnTo>
                  <a:pt x="22" y="51"/>
                </a:lnTo>
                <a:lnTo>
                  <a:pt x="19" y="51"/>
                </a:lnTo>
                <a:lnTo>
                  <a:pt x="19" y="47"/>
                </a:lnTo>
                <a:lnTo>
                  <a:pt x="16" y="47"/>
                </a:lnTo>
                <a:lnTo>
                  <a:pt x="12" y="51"/>
                </a:lnTo>
                <a:lnTo>
                  <a:pt x="9" y="51"/>
                </a:lnTo>
                <a:lnTo>
                  <a:pt x="9" y="58"/>
                </a:lnTo>
                <a:lnTo>
                  <a:pt x="9" y="63"/>
                </a:lnTo>
                <a:lnTo>
                  <a:pt x="6" y="63"/>
                </a:lnTo>
                <a:lnTo>
                  <a:pt x="2" y="66"/>
                </a:lnTo>
                <a:lnTo>
                  <a:pt x="2" y="78"/>
                </a:lnTo>
                <a:lnTo>
                  <a:pt x="2" y="81"/>
                </a:lnTo>
                <a:lnTo>
                  <a:pt x="6" y="81"/>
                </a:lnTo>
                <a:lnTo>
                  <a:pt x="6" y="86"/>
                </a:lnTo>
                <a:lnTo>
                  <a:pt x="2" y="89"/>
                </a:lnTo>
                <a:lnTo>
                  <a:pt x="9" y="89"/>
                </a:lnTo>
                <a:lnTo>
                  <a:pt x="12" y="89"/>
                </a:lnTo>
                <a:lnTo>
                  <a:pt x="16" y="89"/>
                </a:lnTo>
                <a:lnTo>
                  <a:pt x="19" y="89"/>
                </a:lnTo>
                <a:lnTo>
                  <a:pt x="19" y="94"/>
                </a:lnTo>
                <a:lnTo>
                  <a:pt x="16" y="94"/>
                </a:lnTo>
                <a:lnTo>
                  <a:pt x="12" y="94"/>
                </a:lnTo>
                <a:lnTo>
                  <a:pt x="9" y="94"/>
                </a:lnTo>
                <a:lnTo>
                  <a:pt x="9" y="97"/>
                </a:lnTo>
                <a:lnTo>
                  <a:pt x="6" y="97"/>
                </a:lnTo>
                <a:lnTo>
                  <a:pt x="6" y="101"/>
                </a:lnTo>
                <a:lnTo>
                  <a:pt x="2" y="105"/>
                </a:lnTo>
                <a:lnTo>
                  <a:pt x="2" y="109"/>
                </a:lnTo>
                <a:lnTo>
                  <a:pt x="2" y="113"/>
                </a:lnTo>
                <a:lnTo>
                  <a:pt x="0" y="113"/>
                </a:lnTo>
                <a:lnTo>
                  <a:pt x="0" y="117"/>
                </a:lnTo>
                <a:lnTo>
                  <a:pt x="2" y="120"/>
                </a:lnTo>
                <a:lnTo>
                  <a:pt x="9" y="117"/>
                </a:lnTo>
                <a:lnTo>
                  <a:pt x="16" y="117"/>
                </a:lnTo>
                <a:lnTo>
                  <a:pt x="19" y="113"/>
                </a:lnTo>
                <a:lnTo>
                  <a:pt x="22" y="113"/>
                </a:lnTo>
                <a:lnTo>
                  <a:pt x="25" y="109"/>
                </a:lnTo>
                <a:lnTo>
                  <a:pt x="30" y="109"/>
                </a:lnTo>
                <a:lnTo>
                  <a:pt x="30" y="113"/>
                </a:lnTo>
                <a:lnTo>
                  <a:pt x="30" y="117"/>
                </a:lnTo>
                <a:lnTo>
                  <a:pt x="30" y="120"/>
                </a:lnTo>
                <a:lnTo>
                  <a:pt x="25" y="124"/>
                </a:lnTo>
                <a:lnTo>
                  <a:pt x="30" y="128"/>
                </a:lnTo>
                <a:lnTo>
                  <a:pt x="30" y="132"/>
                </a:lnTo>
                <a:lnTo>
                  <a:pt x="25" y="136"/>
                </a:lnTo>
                <a:lnTo>
                  <a:pt x="25" y="140"/>
                </a:lnTo>
                <a:lnTo>
                  <a:pt x="22" y="143"/>
                </a:lnTo>
                <a:lnTo>
                  <a:pt x="22" y="147"/>
                </a:lnTo>
                <a:lnTo>
                  <a:pt x="19" y="147"/>
                </a:lnTo>
                <a:lnTo>
                  <a:pt x="19" y="151"/>
                </a:lnTo>
                <a:lnTo>
                  <a:pt x="19" y="155"/>
                </a:lnTo>
                <a:lnTo>
                  <a:pt x="19" y="159"/>
                </a:lnTo>
                <a:lnTo>
                  <a:pt x="16" y="159"/>
                </a:lnTo>
                <a:lnTo>
                  <a:pt x="16" y="163"/>
                </a:lnTo>
                <a:lnTo>
                  <a:pt x="16" y="167"/>
                </a:lnTo>
                <a:lnTo>
                  <a:pt x="16" y="171"/>
                </a:lnTo>
                <a:lnTo>
                  <a:pt x="12" y="171"/>
                </a:lnTo>
                <a:lnTo>
                  <a:pt x="12" y="174"/>
                </a:lnTo>
                <a:lnTo>
                  <a:pt x="12" y="182"/>
                </a:lnTo>
                <a:lnTo>
                  <a:pt x="12" y="186"/>
                </a:lnTo>
                <a:lnTo>
                  <a:pt x="12" y="202"/>
                </a:lnTo>
                <a:lnTo>
                  <a:pt x="12" y="205"/>
                </a:lnTo>
                <a:lnTo>
                  <a:pt x="9" y="205"/>
                </a:lnTo>
                <a:lnTo>
                  <a:pt x="9" y="209"/>
                </a:lnTo>
                <a:lnTo>
                  <a:pt x="9" y="217"/>
                </a:lnTo>
                <a:lnTo>
                  <a:pt x="9" y="221"/>
                </a:lnTo>
                <a:lnTo>
                  <a:pt x="6" y="225"/>
                </a:lnTo>
                <a:lnTo>
                  <a:pt x="6" y="229"/>
                </a:lnTo>
                <a:lnTo>
                  <a:pt x="6" y="233"/>
                </a:lnTo>
                <a:lnTo>
                  <a:pt x="6" y="241"/>
                </a:lnTo>
                <a:lnTo>
                  <a:pt x="65" y="248"/>
                </a:lnTo>
                <a:lnTo>
                  <a:pt x="78" y="233"/>
                </a:lnTo>
                <a:lnTo>
                  <a:pt x="88" y="217"/>
                </a:lnTo>
                <a:lnTo>
                  <a:pt x="95" y="205"/>
                </a:lnTo>
                <a:lnTo>
                  <a:pt x="130" y="198"/>
                </a:lnTo>
                <a:lnTo>
                  <a:pt x="133" y="190"/>
                </a:lnTo>
                <a:lnTo>
                  <a:pt x="137" y="174"/>
                </a:lnTo>
                <a:lnTo>
                  <a:pt x="143" y="171"/>
                </a:lnTo>
                <a:lnTo>
                  <a:pt x="157" y="167"/>
                </a:lnTo>
                <a:lnTo>
                  <a:pt x="160" y="163"/>
                </a:lnTo>
                <a:lnTo>
                  <a:pt x="111" y="113"/>
                </a:lnTo>
                <a:lnTo>
                  <a:pt x="104" y="109"/>
                </a:lnTo>
                <a:lnTo>
                  <a:pt x="117" y="105"/>
                </a:lnTo>
                <a:lnTo>
                  <a:pt x="140" y="97"/>
                </a:lnTo>
                <a:lnTo>
                  <a:pt x="173" y="94"/>
                </a:lnTo>
                <a:lnTo>
                  <a:pt x="202" y="86"/>
                </a:lnTo>
                <a:lnTo>
                  <a:pt x="215" y="66"/>
                </a:lnTo>
                <a:lnTo>
                  <a:pt x="218" y="70"/>
                </a:lnTo>
                <a:lnTo>
                  <a:pt x="215" y="66"/>
                </a:lnTo>
                <a:lnTo>
                  <a:pt x="215" y="63"/>
                </a:lnTo>
                <a:lnTo>
                  <a:pt x="215" y="58"/>
                </a:lnTo>
                <a:lnTo>
                  <a:pt x="212" y="58"/>
                </a:lnTo>
                <a:lnTo>
                  <a:pt x="212" y="55"/>
                </a:lnTo>
                <a:lnTo>
                  <a:pt x="212" y="47"/>
                </a:lnTo>
                <a:lnTo>
                  <a:pt x="209" y="47"/>
                </a:lnTo>
                <a:lnTo>
                  <a:pt x="209" y="43"/>
                </a:lnTo>
                <a:lnTo>
                  <a:pt x="209" y="39"/>
                </a:lnTo>
                <a:lnTo>
                  <a:pt x="209" y="35"/>
                </a:lnTo>
                <a:lnTo>
                  <a:pt x="205" y="32"/>
                </a:lnTo>
                <a:lnTo>
                  <a:pt x="205" y="28"/>
                </a:lnTo>
                <a:lnTo>
                  <a:pt x="202" y="24"/>
                </a:lnTo>
                <a:lnTo>
                  <a:pt x="202" y="20"/>
                </a:lnTo>
                <a:lnTo>
                  <a:pt x="199" y="12"/>
                </a:lnTo>
                <a:lnTo>
                  <a:pt x="199" y="7"/>
                </a:lnTo>
                <a:lnTo>
                  <a:pt x="199" y="4"/>
                </a:lnTo>
                <a:lnTo>
                  <a:pt x="196" y="4"/>
                </a:lnTo>
                <a:lnTo>
                  <a:pt x="196" y="0"/>
                </a:lnTo>
                <a:lnTo>
                  <a:pt x="193" y="4"/>
                </a:lnTo>
                <a:lnTo>
                  <a:pt x="157" y="24"/>
                </a:lnTo>
                <a:lnTo>
                  <a:pt x="140" y="32"/>
                </a:lnTo>
                <a:lnTo>
                  <a:pt x="127" y="39"/>
                </a:lnTo>
                <a:lnTo>
                  <a:pt x="108" y="51"/>
                </a:lnTo>
                <a:lnTo>
                  <a:pt x="104" y="55"/>
                </a:lnTo>
                <a:lnTo>
                  <a:pt x="98" y="58"/>
                </a:lnTo>
                <a:lnTo>
                  <a:pt x="65" y="55"/>
                </a:lnTo>
                <a:lnTo>
                  <a:pt x="49" y="39"/>
                </a:lnTo>
                <a:lnTo>
                  <a:pt x="37" y="39"/>
                </a:lnTo>
                <a:lnTo>
                  <a:pt x="37" y="47"/>
                </a:lnTo>
              </a:path>
            </a:pathLst>
          </a:custGeom>
          <a:solidFill>
            <a:srgbClr val="F8F8F8"/>
          </a:solidFill>
          <a:ln w="12700" cap="rnd">
            <a:solidFill>
              <a:schemeClr val="tx1"/>
            </a:solidFill>
            <a:prstDash val="dash"/>
            <a:round/>
            <a:headEnd/>
            <a:tailEnd/>
          </a:ln>
        </p:spPr>
        <p:txBody>
          <a:bodyPr/>
          <a:lstStyle/>
          <a:p>
            <a:endParaRPr lang="en-IN"/>
          </a:p>
        </p:txBody>
      </p:sp>
      <p:sp>
        <p:nvSpPr>
          <p:cNvPr id="1038" name="Freeform 13"/>
          <p:cNvSpPr>
            <a:spLocks/>
          </p:cNvSpPr>
          <p:nvPr/>
        </p:nvSpPr>
        <p:spPr bwMode="auto">
          <a:xfrm>
            <a:off x="6426200" y="1544638"/>
            <a:ext cx="139700" cy="142875"/>
          </a:xfrm>
          <a:custGeom>
            <a:avLst/>
            <a:gdLst>
              <a:gd name="T0" fmla="*/ 2147483647 w 88"/>
              <a:gd name="T1" fmla="*/ 2147483647 h 90"/>
              <a:gd name="T2" fmla="*/ 2147483647 w 88"/>
              <a:gd name="T3" fmla="*/ 0 h 90"/>
              <a:gd name="T4" fmla="*/ 2147483647 w 88"/>
              <a:gd name="T5" fmla="*/ 2147483647 h 90"/>
              <a:gd name="T6" fmla="*/ 2147483647 w 88"/>
              <a:gd name="T7" fmla="*/ 2147483647 h 90"/>
              <a:gd name="T8" fmla="*/ 2147483647 w 88"/>
              <a:gd name="T9" fmla="*/ 2147483647 h 90"/>
              <a:gd name="T10" fmla="*/ 0 w 88"/>
              <a:gd name="T11" fmla="*/ 2147483647 h 90"/>
              <a:gd name="T12" fmla="*/ 2147483647 w 88"/>
              <a:gd name="T13" fmla="*/ 2147483647 h 90"/>
              <a:gd name="T14" fmla="*/ 2147483647 w 88"/>
              <a:gd name="T15" fmla="*/ 2147483647 h 90"/>
              <a:gd name="T16" fmla="*/ 2147483647 w 88"/>
              <a:gd name="T17" fmla="*/ 2147483647 h 90"/>
              <a:gd name="T18" fmla="*/ 2147483647 w 88"/>
              <a:gd name="T19" fmla="*/ 2147483647 h 90"/>
              <a:gd name="T20" fmla="*/ 2147483647 w 88"/>
              <a:gd name="T21" fmla="*/ 2147483647 h 90"/>
              <a:gd name="T22" fmla="*/ 2147483647 w 88"/>
              <a:gd name="T23" fmla="*/ 2147483647 h 90"/>
              <a:gd name="T24" fmla="*/ 2147483647 w 88"/>
              <a:gd name="T25" fmla="*/ 2147483647 h 90"/>
              <a:gd name="T26" fmla="*/ 2147483647 w 88"/>
              <a:gd name="T27" fmla="*/ 2147483647 h 90"/>
              <a:gd name="T28" fmla="*/ 2147483647 w 88"/>
              <a:gd name="T29" fmla="*/ 2147483647 h 90"/>
              <a:gd name="T30" fmla="*/ 2147483647 w 88"/>
              <a:gd name="T31" fmla="*/ 2147483647 h 90"/>
              <a:gd name="T32" fmla="*/ 2147483647 w 88"/>
              <a:gd name="T33" fmla="*/ 2147483647 h 90"/>
              <a:gd name="T34" fmla="*/ 2147483647 w 88"/>
              <a:gd name="T35" fmla="*/ 2147483647 h 90"/>
              <a:gd name="T36" fmla="*/ 2147483647 w 88"/>
              <a:gd name="T37" fmla="*/ 2147483647 h 90"/>
              <a:gd name="T38" fmla="*/ 2147483647 w 88"/>
              <a:gd name="T39" fmla="*/ 2147483647 h 90"/>
              <a:gd name="T40" fmla="*/ 2147483647 w 88"/>
              <a:gd name="T41" fmla="*/ 2147483647 h 90"/>
              <a:gd name="T42" fmla="*/ 2147483647 w 88"/>
              <a:gd name="T43" fmla="*/ 2147483647 h 90"/>
              <a:gd name="T44" fmla="*/ 2147483647 w 88"/>
              <a:gd name="T45" fmla="*/ 2147483647 h 90"/>
              <a:gd name="T46" fmla="*/ 2147483647 w 88"/>
              <a:gd name="T47" fmla="*/ 2147483647 h 90"/>
              <a:gd name="T48" fmla="*/ 2147483647 w 88"/>
              <a:gd name="T49" fmla="*/ 2147483647 h 90"/>
              <a:gd name="T50" fmla="*/ 2147483647 w 88"/>
              <a:gd name="T51" fmla="*/ 2147483647 h 90"/>
              <a:gd name="T52" fmla="*/ 2147483647 w 88"/>
              <a:gd name="T53" fmla="*/ 2147483647 h 90"/>
              <a:gd name="T54" fmla="*/ 2147483647 w 88"/>
              <a:gd name="T55" fmla="*/ 2147483647 h 90"/>
              <a:gd name="T56" fmla="*/ 2147483647 w 88"/>
              <a:gd name="T57" fmla="*/ 2147483647 h 90"/>
              <a:gd name="T58" fmla="*/ 2147483647 w 88"/>
              <a:gd name="T59" fmla="*/ 2147483647 h 90"/>
              <a:gd name="T60" fmla="*/ 2147483647 w 88"/>
              <a:gd name="T61" fmla="*/ 2147483647 h 90"/>
              <a:gd name="T62" fmla="*/ 2147483647 w 88"/>
              <a:gd name="T63" fmla="*/ 2147483647 h 90"/>
              <a:gd name="T64" fmla="*/ 2147483647 w 88"/>
              <a:gd name="T65" fmla="*/ 2147483647 h 90"/>
              <a:gd name="T66" fmla="*/ 2147483647 w 88"/>
              <a:gd name="T67" fmla="*/ 2147483647 h 90"/>
              <a:gd name="T68" fmla="*/ 2147483647 w 88"/>
              <a:gd name="T69" fmla="*/ 2147483647 h 90"/>
              <a:gd name="T70" fmla="*/ 2147483647 w 88"/>
              <a:gd name="T71" fmla="*/ 2147483647 h 90"/>
              <a:gd name="T72" fmla="*/ 2147483647 w 88"/>
              <a:gd name="T73" fmla="*/ 2147483647 h 90"/>
              <a:gd name="T74" fmla="*/ 2147483647 w 88"/>
              <a:gd name="T75" fmla="*/ 2147483647 h 90"/>
              <a:gd name="T76" fmla="*/ 2147483647 w 88"/>
              <a:gd name="T77" fmla="*/ 2147483647 h 90"/>
              <a:gd name="T78" fmla="*/ 2147483647 w 88"/>
              <a:gd name="T79" fmla="*/ 2147483647 h 90"/>
              <a:gd name="T80" fmla="*/ 2147483647 w 88"/>
              <a:gd name="T81" fmla="*/ 2147483647 h 90"/>
              <a:gd name="T82" fmla="*/ 2147483647 w 88"/>
              <a:gd name="T83" fmla="*/ 2147483647 h 90"/>
              <a:gd name="T84" fmla="*/ 2147483647 w 88"/>
              <a:gd name="T85" fmla="*/ 2147483647 h 90"/>
              <a:gd name="T86" fmla="*/ 2147483647 w 88"/>
              <a:gd name="T87" fmla="*/ 2147483647 h 90"/>
              <a:gd name="T88" fmla="*/ 2147483647 w 88"/>
              <a:gd name="T89" fmla="*/ 2147483647 h 90"/>
              <a:gd name="T90" fmla="*/ 2147483647 w 88"/>
              <a:gd name="T91" fmla="*/ 2147483647 h 90"/>
              <a:gd name="T92" fmla="*/ 2147483647 w 88"/>
              <a:gd name="T93" fmla="*/ 2147483647 h 90"/>
              <a:gd name="T94" fmla="*/ 2147483647 w 88"/>
              <a:gd name="T95" fmla="*/ 2147483647 h 90"/>
              <a:gd name="T96" fmla="*/ 2147483647 w 88"/>
              <a:gd name="T97" fmla="*/ 2147483647 h 90"/>
              <a:gd name="T98" fmla="*/ 2147483647 w 88"/>
              <a:gd name="T99" fmla="*/ 2147483647 h 90"/>
              <a:gd name="T100" fmla="*/ 2147483647 w 88"/>
              <a:gd name="T101" fmla="*/ 2147483647 h 90"/>
              <a:gd name="T102" fmla="*/ 2147483647 w 88"/>
              <a:gd name="T103" fmla="*/ 2147483647 h 90"/>
              <a:gd name="T104" fmla="*/ 2147483647 w 88"/>
              <a:gd name="T105" fmla="*/ 2147483647 h 90"/>
              <a:gd name="T106" fmla="*/ 2147483647 w 88"/>
              <a:gd name="T107" fmla="*/ 2147483647 h 90"/>
              <a:gd name="T108" fmla="*/ 2147483647 w 88"/>
              <a:gd name="T109" fmla="*/ 2147483647 h 90"/>
              <a:gd name="T110" fmla="*/ 2147483647 w 88"/>
              <a:gd name="T111" fmla="*/ 2147483647 h 90"/>
              <a:gd name="T112" fmla="*/ 2147483647 w 88"/>
              <a:gd name="T113" fmla="*/ 2147483647 h 90"/>
              <a:gd name="T114" fmla="*/ 2147483647 w 88"/>
              <a:gd name="T115" fmla="*/ 2147483647 h 90"/>
              <a:gd name="T116" fmla="*/ 2147483647 w 88"/>
              <a:gd name="T117" fmla="*/ 2147483647 h 90"/>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88"/>
              <a:gd name="T178" fmla="*/ 0 h 90"/>
              <a:gd name="T179" fmla="*/ 88 w 88"/>
              <a:gd name="T180" fmla="*/ 90 h 90"/>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88" h="90">
                <a:moveTo>
                  <a:pt x="59" y="4"/>
                </a:moveTo>
                <a:lnTo>
                  <a:pt x="46" y="0"/>
                </a:lnTo>
                <a:lnTo>
                  <a:pt x="32" y="4"/>
                </a:lnTo>
                <a:lnTo>
                  <a:pt x="23" y="23"/>
                </a:lnTo>
                <a:lnTo>
                  <a:pt x="12" y="43"/>
                </a:lnTo>
                <a:lnTo>
                  <a:pt x="0" y="58"/>
                </a:lnTo>
                <a:lnTo>
                  <a:pt x="23" y="62"/>
                </a:lnTo>
                <a:lnTo>
                  <a:pt x="42" y="69"/>
                </a:lnTo>
                <a:lnTo>
                  <a:pt x="46" y="73"/>
                </a:lnTo>
                <a:lnTo>
                  <a:pt x="49" y="77"/>
                </a:lnTo>
                <a:lnTo>
                  <a:pt x="49" y="81"/>
                </a:lnTo>
                <a:lnTo>
                  <a:pt x="53" y="85"/>
                </a:lnTo>
                <a:lnTo>
                  <a:pt x="55" y="89"/>
                </a:lnTo>
                <a:lnTo>
                  <a:pt x="87" y="89"/>
                </a:lnTo>
                <a:lnTo>
                  <a:pt x="87" y="85"/>
                </a:lnTo>
                <a:lnTo>
                  <a:pt x="87" y="81"/>
                </a:lnTo>
                <a:lnTo>
                  <a:pt x="87" y="77"/>
                </a:lnTo>
                <a:lnTo>
                  <a:pt x="83" y="77"/>
                </a:lnTo>
                <a:lnTo>
                  <a:pt x="83" y="73"/>
                </a:lnTo>
                <a:lnTo>
                  <a:pt x="80" y="73"/>
                </a:lnTo>
                <a:lnTo>
                  <a:pt x="80" y="69"/>
                </a:lnTo>
                <a:lnTo>
                  <a:pt x="80" y="66"/>
                </a:lnTo>
                <a:lnTo>
                  <a:pt x="77" y="62"/>
                </a:lnTo>
                <a:lnTo>
                  <a:pt x="77" y="58"/>
                </a:lnTo>
                <a:lnTo>
                  <a:pt x="77" y="54"/>
                </a:lnTo>
                <a:lnTo>
                  <a:pt x="77" y="50"/>
                </a:lnTo>
                <a:lnTo>
                  <a:pt x="74" y="46"/>
                </a:lnTo>
                <a:lnTo>
                  <a:pt x="70" y="46"/>
                </a:lnTo>
                <a:lnTo>
                  <a:pt x="67" y="46"/>
                </a:lnTo>
                <a:lnTo>
                  <a:pt x="62" y="46"/>
                </a:lnTo>
                <a:lnTo>
                  <a:pt x="59" y="46"/>
                </a:lnTo>
                <a:lnTo>
                  <a:pt x="55" y="46"/>
                </a:lnTo>
                <a:lnTo>
                  <a:pt x="55" y="43"/>
                </a:lnTo>
                <a:lnTo>
                  <a:pt x="55" y="39"/>
                </a:lnTo>
                <a:lnTo>
                  <a:pt x="59" y="39"/>
                </a:lnTo>
                <a:lnTo>
                  <a:pt x="59" y="35"/>
                </a:lnTo>
                <a:lnTo>
                  <a:pt x="62" y="35"/>
                </a:lnTo>
                <a:lnTo>
                  <a:pt x="67" y="35"/>
                </a:lnTo>
                <a:lnTo>
                  <a:pt x="70" y="35"/>
                </a:lnTo>
                <a:lnTo>
                  <a:pt x="70" y="31"/>
                </a:lnTo>
                <a:lnTo>
                  <a:pt x="74" y="31"/>
                </a:lnTo>
                <a:lnTo>
                  <a:pt x="77" y="31"/>
                </a:lnTo>
                <a:lnTo>
                  <a:pt x="80" y="31"/>
                </a:lnTo>
                <a:lnTo>
                  <a:pt x="80" y="27"/>
                </a:lnTo>
                <a:lnTo>
                  <a:pt x="83" y="27"/>
                </a:lnTo>
                <a:lnTo>
                  <a:pt x="87" y="27"/>
                </a:lnTo>
                <a:lnTo>
                  <a:pt x="87" y="23"/>
                </a:lnTo>
                <a:lnTo>
                  <a:pt x="87" y="19"/>
                </a:lnTo>
                <a:lnTo>
                  <a:pt x="83" y="19"/>
                </a:lnTo>
                <a:lnTo>
                  <a:pt x="83" y="15"/>
                </a:lnTo>
                <a:lnTo>
                  <a:pt x="80" y="15"/>
                </a:lnTo>
                <a:lnTo>
                  <a:pt x="77" y="15"/>
                </a:lnTo>
                <a:lnTo>
                  <a:pt x="77" y="12"/>
                </a:lnTo>
                <a:lnTo>
                  <a:pt x="74" y="12"/>
                </a:lnTo>
                <a:lnTo>
                  <a:pt x="74" y="8"/>
                </a:lnTo>
                <a:lnTo>
                  <a:pt x="70" y="8"/>
                </a:lnTo>
                <a:lnTo>
                  <a:pt x="70" y="4"/>
                </a:lnTo>
                <a:lnTo>
                  <a:pt x="74" y="4"/>
                </a:lnTo>
                <a:lnTo>
                  <a:pt x="59" y="4"/>
                </a:lnTo>
              </a:path>
            </a:pathLst>
          </a:custGeom>
          <a:solidFill>
            <a:srgbClr val="F8F8F8"/>
          </a:solidFill>
          <a:ln w="12700" cap="rnd">
            <a:solidFill>
              <a:srgbClr val="000000"/>
            </a:solidFill>
            <a:round/>
            <a:headEnd/>
            <a:tailEnd/>
          </a:ln>
        </p:spPr>
        <p:txBody>
          <a:bodyPr/>
          <a:lstStyle/>
          <a:p>
            <a:endParaRPr lang="en-IN"/>
          </a:p>
        </p:txBody>
      </p:sp>
      <p:sp>
        <p:nvSpPr>
          <p:cNvPr id="1039" name="Freeform 14"/>
          <p:cNvSpPr>
            <a:spLocks/>
          </p:cNvSpPr>
          <p:nvPr/>
        </p:nvSpPr>
        <p:spPr bwMode="auto">
          <a:xfrm>
            <a:off x="5500688" y="1100138"/>
            <a:ext cx="138112" cy="168275"/>
          </a:xfrm>
          <a:custGeom>
            <a:avLst/>
            <a:gdLst>
              <a:gd name="T0" fmla="*/ 2147483647 w 87"/>
              <a:gd name="T1" fmla="*/ 2147483647 h 106"/>
              <a:gd name="T2" fmla="*/ 2147483647 w 87"/>
              <a:gd name="T3" fmla="*/ 2147483647 h 106"/>
              <a:gd name="T4" fmla="*/ 2147483647 w 87"/>
              <a:gd name="T5" fmla="*/ 2147483647 h 106"/>
              <a:gd name="T6" fmla="*/ 0 w 87"/>
              <a:gd name="T7" fmla="*/ 2147483647 h 106"/>
              <a:gd name="T8" fmla="*/ 2147483647 w 87"/>
              <a:gd name="T9" fmla="*/ 2147483647 h 106"/>
              <a:gd name="T10" fmla="*/ 2147483647 w 87"/>
              <a:gd name="T11" fmla="*/ 2147483647 h 106"/>
              <a:gd name="T12" fmla="*/ 2147483647 w 87"/>
              <a:gd name="T13" fmla="*/ 2147483647 h 106"/>
              <a:gd name="T14" fmla="*/ 2147483647 w 87"/>
              <a:gd name="T15" fmla="*/ 2147483647 h 106"/>
              <a:gd name="T16" fmla="*/ 2147483647 w 87"/>
              <a:gd name="T17" fmla="*/ 2147483647 h 106"/>
              <a:gd name="T18" fmla="*/ 2147483647 w 87"/>
              <a:gd name="T19" fmla="*/ 2147483647 h 106"/>
              <a:gd name="T20" fmla="*/ 2147483647 w 87"/>
              <a:gd name="T21" fmla="*/ 2147483647 h 106"/>
              <a:gd name="T22" fmla="*/ 2147483647 w 87"/>
              <a:gd name="T23" fmla="*/ 2147483647 h 106"/>
              <a:gd name="T24" fmla="*/ 2147483647 w 87"/>
              <a:gd name="T25" fmla="*/ 2147483647 h 106"/>
              <a:gd name="T26" fmla="*/ 2147483647 w 87"/>
              <a:gd name="T27" fmla="*/ 2147483647 h 106"/>
              <a:gd name="T28" fmla="*/ 2147483647 w 87"/>
              <a:gd name="T29" fmla="*/ 2147483647 h 106"/>
              <a:gd name="T30" fmla="*/ 2147483647 w 87"/>
              <a:gd name="T31" fmla="*/ 0 h 106"/>
              <a:gd name="T32" fmla="*/ 2147483647 w 87"/>
              <a:gd name="T33" fmla="*/ 2147483647 h 106"/>
              <a:gd name="T34" fmla="*/ 2147483647 w 87"/>
              <a:gd name="T35" fmla="*/ 2147483647 h 106"/>
              <a:gd name="T36" fmla="*/ 2147483647 w 87"/>
              <a:gd name="T37" fmla="*/ 2147483647 h 106"/>
              <a:gd name="T38" fmla="*/ 2147483647 w 87"/>
              <a:gd name="T39" fmla="*/ 2147483647 h 106"/>
              <a:gd name="T40" fmla="*/ 2147483647 w 87"/>
              <a:gd name="T41" fmla="*/ 2147483647 h 106"/>
              <a:gd name="T42" fmla="*/ 2147483647 w 87"/>
              <a:gd name="T43" fmla="*/ 2147483647 h 106"/>
              <a:gd name="T44" fmla="*/ 2147483647 w 87"/>
              <a:gd name="T45" fmla="*/ 2147483647 h 106"/>
              <a:gd name="T46" fmla="*/ 2147483647 w 87"/>
              <a:gd name="T47" fmla="*/ 2147483647 h 106"/>
              <a:gd name="T48" fmla="*/ 2147483647 w 87"/>
              <a:gd name="T49" fmla="*/ 2147483647 h 106"/>
              <a:gd name="T50" fmla="*/ 2147483647 w 87"/>
              <a:gd name="T51" fmla="*/ 2147483647 h 106"/>
              <a:gd name="T52" fmla="*/ 2147483647 w 87"/>
              <a:gd name="T53" fmla="*/ 2147483647 h 106"/>
              <a:gd name="T54" fmla="*/ 2147483647 w 87"/>
              <a:gd name="T55" fmla="*/ 2147483647 h 106"/>
              <a:gd name="T56" fmla="*/ 2147483647 w 87"/>
              <a:gd name="T57" fmla="*/ 2147483647 h 106"/>
              <a:gd name="T58" fmla="*/ 2147483647 w 87"/>
              <a:gd name="T59" fmla="*/ 2147483647 h 106"/>
              <a:gd name="T60" fmla="*/ 2147483647 w 87"/>
              <a:gd name="T61" fmla="*/ 2147483647 h 106"/>
              <a:gd name="T62" fmla="*/ 2147483647 w 87"/>
              <a:gd name="T63" fmla="*/ 2147483647 h 106"/>
              <a:gd name="T64" fmla="*/ 2147483647 w 87"/>
              <a:gd name="T65" fmla="*/ 2147483647 h 106"/>
              <a:gd name="T66" fmla="*/ 2147483647 w 87"/>
              <a:gd name="T67" fmla="*/ 2147483647 h 106"/>
              <a:gd name="T68" fmla="*/ 2147483647 w 87"/>
              <a:gd name="T69" fmla="*/ 2147483647 h 106"/>
              <a:gd name="T70" fmla="*/ 2147483647 w 87"/>
              <a:gd name="T71" fmla="*/ 2147483647 h 106"/>
              <a:gd name="T72" fmla="*/ 2147483647 w 87"/>
              <a:gd name="T73" fmla="*/ 2147483647 h 106"/>
              <a:gd name="T74" fmla="*/ 2147483647 w 87"/>
              <a:gd name="T75" fmla="*/ 2147483647 h 10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87"/>
              <a:gd name="T115" fmla="*/ 0 h 106"/>
              <a:gd name="T116" fmla="*/ 87 w 87"/>
              <a:gd name="T117" fmla="*/ 106 h 10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87" h="106">
                <a:moveTo>
                  <a:pt x="30" y="89"/>
                </a:moveTo>
                <a:lnTo>
                  <a:pt x="27" y="89"/>
                </a:lnTo>
                <a:lnTo>
                  <a:pt x="24" y="89"/>
                </a:lnTo>
                <a:lnTo>
                  <a:pt x="24" y="101"/>
                </a:lnTo>
                <a:lnTo>
                  <a:pt x="19" y="101"/>
                </a:lnTo>
                <a:lnTo>
                  <a:pt x="16" y="105"/>
                </a:lnTo>
                <a:lnTo>
                  <a:pt x="13" y="101"/>
                </a:lnTo>
                <a:lnTo>
                  <a:pt x="0" y="101"/>
                </a:lnTo>
                <a:lnTo>
                  <a:pt x="0" y="97"/>
                </a:lnTo>
                <a:lnTo>
                  <a:pt x="3" y="93"/>
                </a:lnTo>
                <a:lnTo>
                  <a:pt x="3" y="89"/>
                </a:lnTo>
                <a:lnTo>
                  <a:pt x="6" y="89"/>
                </a:lnTo>
                <a:lnTo>
                  <a:pt x="6" y="85"/>
                </a:lnTo>
                <a:lnTo>
                  <a:pt x="6" y="81"/>
                </a:lnTo>
                <a:lnTo>
                  <a:pt x="9" y="77"/>
                </a:lnTo>
                <a:lnTo>
                  <a:pt x="13" y="69"/>
                </a:lnTo>
                <a:lnTo>
                  <a:pt x="16" y="69"/>
                </a:lnTo>
                <a:lnTo>
                  <a:pt x="16" y="66"/>
                </a:lnTo>
                <a:lnTo>
                  <a:pt x="19" y="62"/>
                </a:lnTo>
                <a:lnTo>
                  <a:pt x="19" y="55"/>
                </a:lnTo>
                <a:lnTo>
                  <a:pt x="24" y="55"/>
                </a:lnTo>
                <a:lnTo>
                  <a:pt x="24" y="50"/>
                </a:lnTo>
                <a:lnTo>
                  <a:pt x="27" y="50"/>
                </a:lnTo>
                <a:lnTo>
                  <a:pt x="30" y="46"/>
                </a:lnTo>
                <a:lnTo>
                  <a:pt x="33" y="35"/>
                </a:lnTo>
                <a:lnTo>
                  <a:pt x="37" y="24"/>
                </a:lnTo>
                <a:lnTo>
                  <a:pt x="43" y="20"/>
                </a:lnTo>
                <a:lnTo>
                  <a:pt x="52" y="11"/>
                </a:lnTo>
                <a:lnTo>
                  <a:pt x="52" y="4"/>
                </a:lnTo>
                <a:lnTo>
                  <a:pt x="66" y="4"/>
                </a:lnTo>
                <a:lnTo>
                  <a:pt x="69" y="4"/>
                </a:lnTo>
                <a:lnTo>
                  <a:pt x="69" y="0"/>
                </a:lnTo>
                <a:lnTo>
                  <a:pt x="73" y="0"/>
                </a:lnTo>
                <a:lnTo>
                  <a:pt x="73" y="4"/>
                </a:lnTo>
                <a:lnTo>
                  <a:pt x="76" y="4"/>
                </a:lnTo>
                <a:lnTo>
                  <a:pt x="79" y="4"/>
                </a:lnTo>
                <a:lnTo>
                  <a:pt x="79" y="8"/>
                </a:lnTo>
                <a:lnTo>
                  <a:pt x="73" y="8"/>
                </a:lnTo>
                <a:lnTo>
                  <a:pt x="73" y="11"/>
                </a:lnTo>
                <a:lnTo>
                  <a:pt x="76" y="11"/>
                </a:lnTo>
                <a:lnTo>
                  <a:pt x="79" y="16"/>
                </a:lnTo>
                <a:lnTo>
                  <a:pt x="82" y="16"/>
                </a:lnTo>
                <a:lnTo>
                  <a:pt x="82" y="20"/>
                </a:lnTo>
                <a:lnTo>
                  <a:pt x="82" y="24"/>
                </a:lnTo>
                <a:lnTo>
                  <a:pt x="86" y="24"/>
                </a:lnTo>
                <a:lnTo>
                  <a:pt x="86" y="27"/>
                </a:lnTo>
                <a:lnTo>
                  <a:pt x="86" y="32"/>
                </a:lnTo>
                <a:lnTo>
                  <a:pt x="82" y="32"/>
                </a:lnTo>
                <a:lnTo>
                  <a:pt x="86" y="32"/>
                </a:lnTo>
                <a:lnTo>
                  <a:pt x="86" y="35"/>
                </a:lnTo>
                <a:lnTo>
                  <a:pt x="82" y="39"/>
                </a:lnTo>
                <a:lnTo>
                  <a:pt x="79" y="39"/>
                </a:lnTo>
                <a:lnTo>
                  <a:pt x="79" y="43"/>
                </a:lnTo>
                <a:lnTo>
                  <a:pt x="73" y="43"/>
                </a:lnTo>
                <a:lnTo>
                  <a:pt x="73" y="46"/>
                </a:lnTo>
                <a:lnTo>
                  <a:pt x="69" y="46"/>
                </a:lnTo>
                <a:lnTo>
                  <a:pt x="66" y="50"/>
                </a:lnTo>
                <a:lnTo>
                  <a:pt x="69" y="50"/>
                </a:lnTo>
                <a:lnTo>
                  <a:pt x="69" y="55"/>
                </a:lnTo>
                <a:lnTo>
                  <a:pt x="73" y="55"/>
                </a:lnTo>
                <a:lnTo>
                  <a:pt x="69" y="55"/>
                </a:lnTo>
                <a:lnTo>
                  <a:pt x="62" y="55"/>
                </a:lnTo>
                <a:lnTo>
                  <a:pt x="59" y="55"/>
                </a:lnTo>
                <a:lnTo>
                  <a:pt x="52" y="55"/>
                </a:lnTo>
                <a:lnTo>
                  <a:pt x="52" y="58"/>
                </a:lnTo>
                <a:lnTo>
                  <a:pt x="52" y="62"/>
                </a:lnTo>
                <a:lnTo>
                  <a:pt x="49" y="62"/>
                </a:lnTo>
                <a:lnTo>
                  <a:pt x="49" y="66"/>
                </a:lnTo>
                <a:lnTo>
                  <a:pt x="52" y="69"/>
                </a:lnTo>
                <a:lnTo>
                  <a:pt x="52" y="74"/>
                </a:lnTo>
                <a:lnTo>
                  <a:pt x="49" y="77"/>
                </a:lnTo>
                <a:lnTo>
                  <a:pt x="43" y="81"/>
                </a:lnTo>
                <a:lnTo>
                  <a:pt x="40" y="85"/>
                </a:lnTo>
                <a:lnTo>
                  <a:pt x="33" y="89"/>
                </a:lnTo>
                <a:lnTo>
                  <a:pt x="30" y="89"/>
                </a:lnTo>
                <a:lnTo>
                  <a:pt x="30" y="93"/>
                </a:lnTo>
                <a:lnTo>
                  <a:pt x="30" y="89"/>
                </a:lnTo>
              </a:path>
            </a:pathLst>
          </a:custGeom>
          <a:solidFill>
            <a:srgbClr val="F8F8F8"/>
          </a:solidFill>
          <a:ln w="12700" cap="rnd">
            <a:solidFill>
              <a:srgbClr val="F8F8F8"/>
            </a:solidFill>
            <a:round/>
            <a:headEnd/>
            <a:tailEnd/>
          </a:ln>
        </p:spPr>
        <p:txBody>
          <a:bodyPr/>
          <a:lstStyle/>
          <a:p>
            <a:endParaRPr lang="en-IN"/>
          </a:p>
        </p:txBody>
      </p:sp>
      <p:sp>
        <p:nvSpPr>
          <p:cNvPr id="1040" name="Freeform 15"/>
          <p:cNvSpPr>
            <a:spLocks/>
          </p:cNvSpPr>
          <p:nvPr/>
        </p:nvSpPr>
        <p:spPr bwMode="auto">
          <a:xfrm>
            <a:off x="6859588" y="2032000"/>
            <a:ext cx="617537" cy="779463"/>
          </a:xfrm>
          <a:custGeom>
            <a:avLst/>
            <a:gdLst>
              <a:gd name="T0" fmla="*/ 2147483647 w 389"/>
              <a:gd name="T1" fmla="*/ 2147483647 h 491"/>
              <a:gd name="T2" fmla="*/ 2147483647 w 389"/>
              <a:gd name="T3" fmla="*/ 2147483647 h 491"/>
              <a:gd name="T4" fmla="*/ 2147483647 w 389"/>
              <a:gd name="T5" fmla="*/ 2147483647 h 491"/>
              <a:gd name="T6" fmla="*/ 2147483647 w 389"/>
              <a:gd name="T7" fmla="*/ 0 h 491"/>
              <a:gd name="T8" fmla="*/ 2147483647 w 389"/>
              <a:gd name="T9" fmla="*/ 2147483647 h 491"/>
              <a:gd name="T10" fmla="*/ 2147483647 w 389"/>
              <a:gd name="T11" fmla="*/ 2147483647 h 491"/>
              <a:gd name="T12" fmla="*/ 2147483647 w 389"/>
              <a:gd name="T13" fmla="*/ 2147483647 h 491"/>
              <a:gd name="T14" fmla="*/ 2147483647 w 389"/>
              <a:gd name="T15" fmla="*/ 2147483647 h 491"/>
              <a:gd name="T16" fmla="*/ 2147483647 w 389"/>
              <a:gd name="T17" fmla="*/ 2147483647 h 491"/>
              <a:gd name="T18" fmla="*/ 2147483647 w 389"/>
              <a:gd name="T19" fmla="*/ 2147483647 h 491"/>
              <a:gd name="T20" fmla="*/ 2147483647 w 389"/>
              <a:gd name="T21" fmla="*/ 2147483647 h 491"/>
              <a:gd name="T22" fmla="*/ 2147483647 w 389"/>
              <a:gd name="T23" fmla="*/ 2147483647 h 491"/>
              <a:gd name="T24" fmla="*/ 2147483647 w 389"/>
              <a:gd name="T25" fmla="*/ 2147483647 h 491"/>
              <a:gd name="T26" fmla="*/ 2147483647 w 389"/>
              <a:gd name="T27" fmla="*/ 2147483647 h 491"/>
              <a:gd name="T28" fmla="*/ 2147483647 w 389"/>
              <a:gd name="T29" fmla="*/ 2147483647 h 491"/>
              <a:gd name="T30" fmla="*/ 2147483647 w 389"/>
              <a:gd name="T31" fmla="*/ 2147483647 h 491"/>
              <a:gd name="T32" fmla="*/ 2147483647 w 389"/>
              <a:gd name="T33" fmla="*/ 2147483647 h 491"/>
              <a:gd name="T34" fmla="*/ 2147483647 w 389"/>
              <a:gd name="T35" fmla="*/ 2147483647 h 491"/>
              <a:gd name="T36" fmla="*/ 2147483647 w 389"/>
              <a:gd name="T37" fmla="*/ 2147483647 h 491"/>
              <a:gd name="T38" fmla="*/ 2147483647 w 389"/>
              <a:gd name="T39" fmla="*/ 2147483647 h 491"/>
              <a:gd name="T40" fmla="*/ 2147483647 w 389"/>
              <a:gd name="T41" fmla="*/ 2147483647 h 491"/>
              <a:gd name="T42" fmla="*/ 2147483647 w 389"/>
              <a:gd name="T43" fmla="*/ 2147483647 h 491"/>
              <a:gd name="T44" fmla="*/ 2147483647 w 389"/>
              <a:gd name="T45" fmla="*/ 2147483647 h 491"/>
              <a:gd name="T46" fmla="*/ 2147483647 w 389"/>
              <a:gd name="T47" fmla="*/ 2147483647 h 491"/>
              <a:gd name="T48" fmla="*/ 2147483647 w 389"/>
              <a:gd name="T49" fmla="*/ 2147483647 h 491"/>
              <a:gd name="T50" fmla="*/ 2147483647 w 389"/>
              <a:gd name="T51" fmla="*/ 2147483647 h 491"/>
              <a:gd name="T52" fmla="*/ 2147483647 w 389"/>
              <a:gd name="T53" fmla="*/ 2147483647 h 491"/>
              <a:gd name="T54" fmla="*/ 2147483647 w 389"/>
              <a:gd name="T55" fmla="*/ 2147483647 h 491"/>
              <a:gd name="T56" fmla="*/ 2147483647 w 389"/>
              <a:gd name="T57" fmla="*/ 2147483647 h 491"/>
              <a:gd name="T58" fmla="*/ 2147483647 w 389"/>
              <a:gd name="T59" fmla="*/ 2147483647 h 491"/>
              <a:gd name="T60" fmla="*/ 2147483647 w 389"/>
              <a:gd name="T61" fmla="*/ 2147483647 h 491"/>
              <a:gd name="T62" fmla="*/ 2147483647 w 389"/>
              <a:gd name="T63" fmla="*/ 2147483647 h 491"/>
              <a:gd name="T64" fmla="*/ 2147483647 w 389"/>
              <a:gd name="T65" fmla="*/ 2147483647 h 491"/>
              <a:gd name="T66" fmla="*/ 2147483647 w 389"/>
              <a:gd name="T67" fmla="*/ 2147483647 h 491"/>
              <a:gd name="T68" fmla="*/ 2147483647 w 389"/>
              <a:gd name="T69" fmla="*/ 2147483647 h 491"/>
              <a:gd name="T70" fmla="*/ 2147483647 w 389"/>
              <a:gd name="T71" fmla="*/ 2147483647 h 491"/>
              <a:gd name="T72" fmla="*/ 2147483647 w 389"/>
              <a:gd name="T73" fmla="*/ 2147483647 h 491"/>
              <a:gd name="T74" fmla="*/ 2147483647 w 389"/>
              <a:gd name="T75" fmla="*/ 2147483647 h 491"/>
              <a:gd name="T76" fmla="*/ 2147483647 w 389"/>
              <a:gd name="T77" fmla="*/ 2147483647 h 491"/>
              <a:gd name="T78" fmla="*/ 2147483647 w 389"/>
              <a:gd name="T79" fmla="*/ 2147483647 h 491"/>
              <a:gd name="T80" fmla="*/ 2147483647 w 389"/>
              <a:gd name="T81" fmla="*/ 2147483647 h 491"/>
              <a:gd name="T82" fmla="*/ 2147483647 w 389"/>
              <a:gd name="T83" fmla="*/ 2147483647 h 491"/>
              <a:gd name="T84" fmla="*/ 2147483647 w 389"/>
              <a:gd name="T85" fmla="*/ 2147483647 h 491"/>
              <a:gd name="T86" fmla="*/ 2147483647 w 389"/>
              <a:gd name="T87" fmla="*/ 2147483647 h 491"/>
              <a:gd name="T88" fmla="*/ 2147483647 w 389"/>
              <a:gd name="T89" fmla="*/ 2147483647 h 491"/>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w 389"/>
              <a:gd name="T136" fmla="*/ 0 h 491"/>
              <a:gd name="T137" fmla="*/ 389 w 389"/>
              <a:gd name="T138" fmla="*/ 491 h 491"/>
            </a:gdLst>
            <a:ahLst/>
            <a:cxnLst>
              <a:cxn ang="T90">
                <a:pos x="T0" y="T1"/>
              </a:cxn>
              <a:cxn ang="T91">
                <a:pos x="T2" y="T3"/>
              </a:cxn>
              <a:cxn ang="T92">
                <a:pos x="T4" y="T5"/>
              </a:cxn>
              <a:cxn ang="T93">
                <a:pos x="T6" y="T7"/>
              </a:cxn>
              <a:cxn ang="T94">
                <a:pos x="T8" y="T9"/>
              </a:cxn>
              <a:cxn ang="T95">
                <a:pos x="T10" y="T11"/>
              </a:cxn>
              <a:cxn ang="T96">
                <a:pos x="T12" y="T13"/>
              </a:cxn>
              <a:cxn ang="T97">
                <a:pos x="T14" y="T15"/>
              </a:cxn>
              <a:cxn ang="T98">
                <a:pos x="T16" y="T17"/>
              </a:cxn>
              <a:cxn ang="T99">
                <a:pos x="T18" y="T19"/>
              </a:cxn>
              <a:cxn ang="T100">
                <a:pos x="T20" y="T21"/>
              </a:cxn>
              <a:cxn ang="T101">
                <a:pos x="T22" y="T23"/>
              </a:cxn>
              <a:cxn ang="T102">
                <a:pos x="T24" y="T25"/>
              </a:cxn>
              <a:cxn ang="T103">
                <a:pos x="T26" y="T27"/>
              </a:cxn>
              <a:cxn ang="T104">
                <a:pos x="T28" y="T29"/>
              </a:cxn>
              <a:cxn ang="T105">
                <a:pos x="T30" y="T31"/>
              </a:cxn>
              <a:cxn ang="T106">
                <a:pos x="T32" y="T33"/>
              </a:cxn>
              <a:cxn ang="T107">
                <a:pos x="T34" y="T35"/>
              </a:cxn>
              <a:cxn ang="T108">
                <a:pos x="T36" y="T37"/>
              </a:cxn>
              <a:cxn ang="T109">
                <a:pos x="T38" y="T39"/>
              </a:cxn>
              <a:cxn ang="T110">
                <a:pos x="T40" y="T41"/>
              </a:cxn>
              <a:cxn ang="T111">
                <a:pos x="T42" y="T43"/>
              </a:cxn>
              <a:cxn ang="T112">
                <a:pos x="T44" y="T45"/>
              </a:cxn>
              <a:cxn ang="T113">
                <a:pos x="T46" y="T47"/>
              </a:cxn>
              <a:cxn ang="T114">
                <a:pos x="T48" y="T49"/>
              </a:cxn>
              <a:cxn ang="T115">
                <a:pos x="T50" y="T51"/>
              </a:cxn>
              <a:cxn ang="T116">
                <a:pos x="T52" y="T53"/>
              </a:cxn>
              <a:cxn ang="T117">
                <a:pos x="T54" y="T55"/>
              </a:cxn>
              <a:cxn ang="T118">
                <a:pos x="T56" y="T57"/>
              </a:cxn>
              <a:cxn ang="T119">
                <a:pos x="T58" y="T59"/>
              </a:cxn>
              <a:cxn ang="T120">
                <a:pos x="T60" y="T61"/>
              </a:cxn>
              <a:cxn ang="T121">
                <a:pos x="T62" y="T63"/>
              </a:cxn>
              <a:cxn ang="T122">
                <a:pos x="T64" y="T65"/>
              </a:cxn>
              <a:cxn ang="T123">
                <a:pos x="T66" y="T67"/>
              </a:cxn>
              <a:cxn ang="T124">
                <a:pos x="T68" y="T69"/>
              </a:cxn>
              <a:cxn ang="T125">
                <a:pos x="T70" y="T71"/>
              </a:cxn>
              <a:cxn ang="T126">
                <a:pos x="T72" y="T73"/>
              </a:cxn>
              <a:cxn ang="T127">
                <a:pos x="T74" y="T75"/>
              </a:cxn>
              <a:cxn ang="T128">
                <a:pos x="T76" y="T77"/>
              </a:cxn>
              <a:cxn ang="T129">
                <a:pos x="T78" y="T79"/>
              </a:cxn>
              <a:cxn ang="T130">
                <a:pos x="T80" y="T81"/>
              </a:cxn>
              <a:cxn ang="T131">
                <a:pos x="T82" y="T83"/>
              </a:cxn>
              <a:cxn ang="T132">
                <a:pos x="T84" y="T85"/>
              </a:cxn>
              <a:cxn ang="T133">
                <a:pos x="T86" y="T87"/>
              </a:cxn>
              <a:cxn ang="T134">
                <a:pos x="T88" y="T89"/>
              </a:cxn>
            </a:cxnLst>
            <a:rect l="T135" t="T136" r="T137" b="T138"/>
            <a:pathLst>
              <a:path w="389" h="491">
                <a:moveTo>
                  <a:pt x="45" y="475"/>
                </a:moveTo>
                <a:lnTo>
                  <a:pt x="42" y="471"/>
                </a:lnTo>
                <a:lnTo>
                  <a:pt x="39" y="456"/>
                </a:lnTo>
                <a:lnTo>
                  <a:pt x="36" y="456"/>
                </a:lnTo>
                <a:lnTo>
                  <a:pt x="0" y="351"/>
                </a:lnTo>
                <a:lnTo>
                  <a:pt x="146" y="289"/>
                </a:lnTo>
                <a:lnTo>
                  <a:pt x="182" y="173"/>
                </a:lnTo>
                <a:lnTo>
                  <a:pt x="159" y="131"/>
                </a:lnTo>
                <a:lnTo>
                  <a:pt x="169" y="62"/>
                </a:lnTo>
                <a:lnTo>
                  <a:pt x="198" y="49"/>
                </a:lnTo>
                <a:lnTo>
                  <a:pt x="182" y="3"/>
                </a:lnTo>
                <a:lnTo>
                  <a:pt x="212" y="0"/>
                </a:lnTo>
                <a:lnTo>
                  <a:pt x="215" y="11"/>
                </a:lnTo>
                <a:lnTo>
                  <a:pt x="221" y="19"/>
                </a:lnTo>
                <a:lnTo>
                  <a:pt x="225" y="22"/>
                </a:lnTo>
                <a:lnTo>
                  <a:pt x="228" y="22"/>
                </a:lnTo>
                <a:lnTo>
                  <a:pt x="228" y="26"/>
                </a:lnTo>
                <a:lnTo>
                  <a:pt x="232" y="26"/>
                </a:lnTo>
                <a:lnTo>
                  <a:pt x="232" y="31"/>
                </a:lnTo>
                <a:lnTo>
                  <a:pt x="234" y="34"/>
                </a:lnTo>
                <a:lnTo>
                  <a:pt x="238" y="38"/>
                </a:lnTo>
                <a:lnTo>
                  <a:pt x="238" y="42"/>
                </a:lnTo>
                <a:lnTo>
                  <a:pt x="241" y="42"/>
                </a:lnTo>
                <a:lnTo>
                  <a:pt x="251" y="46"/>
                </a:lnTo>
                <a:lnTo>
                  <a:pt x="251" y="49"/>
                </a:lnTo>
                <a:lnTo>
                  <a:pt x="255" y="49"/>
                </a:lnTo>
                <a:lnTo>
                  <a:pt x="255" y="54"/>
                </a:lnTo>
                <a:lnTo>
                  <a:pt x="302" y="69"/>
                </a:lnTo>
                <a:lnTo>
                  <a:pt x="306" y="69"/>
                </a:lnTo>
                <a:lnTo>
                  <a:pt x="309" y="73"/>
                </a:lnTo>
                <a:lnTo>
                  <a:pt x="330" y="76"/>
                </a:lnTo>
                <a:lnTo>
                  <a:pt x="336" y="85"/>
                </a:lnTo>
                <a:lnTo>
                  <a:pt x="339" y="92"/>
                </a:lnTo>
                <a:lnTo>
                  <a:pt x="345" y="100"/>
                </a:lnTo>
                <a:lnTo>
                  <a:pt x="345" y="104"/>
                </a:lnTo>
                <a:lnTo>
                  <a:pt x="348" y="107"/>
                </a:lnTo>
                <a:lnTo>
                  <a:pt x="351" y="107"/>
                </a:lnTo>
                <a:lnTo>
                  <a:pt x="355" y="111"/>
                </a:lnTo>
                <a:lnTo>
                  <a:pt x="355" y="115"/>
                </a:lnTo>
                <a:lnTo>
                  <a:pt x="358" y="123"/>
                </a:lnTo>
                <a:lnTo>
                  <a:pt x="361" y="127"/>
                </a:lnTo>
                <a:lnTo>
                  <a:pt x="365" y="131"/>
                </a:lnTo>
                <a:lnTo>
                  <a:pt x="379" y="135"/>
                </a:lnTo>
                <a:lnTo>
                  <a:pt x="382" y="139"/>
                </a:lnTo>
                <a:lnTo>
                  <a:pt x="385" y="143"/>
                </a:lnTo>
                <a:lnTo>
                  <a:pt x="388" y="143"/>
                </a:lnTo>
                <a:lnTo>
                  <a:pt x="379" y="177"/>
                </a:lnTo>
                <a:lnTo>
                  <a:pt x="372" y="189"/>
                </a:lnTo>
                <a:lnTo>
                  <a:pt x="365" y="196"/>
                </a:lnTo>
                <a:lnTo>
                  <a:pt x="365" y="200"/>
                </a:lnTo>
                <a:lnTo>
                  <a:pt x="361" y="204"/>
                </a:lnTo>
                <a:lnTo>
                  <a:pt x="355" y="212"/>
                </a:lnTo>
                <a:lnTo>
                  <a:pt x="351" y="212"/>
                </a:lnTo>
                <a:lnTo>
                  <a:pt x="351" y="216"/>
                </a:lnTo>
                <a:lnTo>
                  <a:pt x="348" y="216"/>
                </a:lnTo>
                <a:lnTo>
                  <a:pt x="345" y="220"/>
                </a:lnTo>
                <a:lnTo>
                  <a:pt x="343" y="224"/>
                </a:lnTo>
                <a:lnTo>
                  <a:pt x="343" y="228"/>
                </a:lnTo>
                <a:lnTo>
                  <a:pt x="339" y="231"/>
                </a:lnTo>
                <a:lnTo>
                  <a:pt x="333" y="243"/>
                </a:lnTo>
                <a:lnTo>
                  <a:pt x="330" y="247"/>
                </a:lnTo>
                <a:lnTo>
                  <a:pt x="330" y="250"/>
                </a:lnTo>
                <a:lnTo>
                  <a:pt x="326" y="258"/>
                </a:lnTo>
                <a:lnTo>
                  <a:pt x="323" y="262"/>
                </a:lnTo>
                <a:lnTo>
                  <a:pt x="320" y="266"/>
                </a:lnTo>
                <a:lnTo>
                  <a:pt x="312" y="266"/>
                </a:lnTo>
                <a:lnTo>
                  <a:pt x="312" y="262"/>
                </a:lnTo>
                <a:lnTo>
                  <a:pt x="309" y="262"/>
                </a:lnTo>
                <a:lnTo>
                  <a:pt x="309" y="258"/>
                </a:lnTo>
                <a:lnTo>
                  <a:pt x="306" y="255"/>
                </a:lnTo>
                <a:lnTo>
                  <a:pt x="306" y="258"/>
                </a:lnTo>
                <a:lnTo>
                  <a:pt x="300" y="262"/>
                </a:lnTo>
                <a:lnTo>
                  <a:pt x="300" y="266"/>
                </a:lnTo>
                <a:lnTo>
                  <a:pt x="297" y="266"/>
                </a:lnTo>
                <a:lnTo>
                  <a:pt x="294" y="270"/>
                </a:lnTo>
                <a:lnTo>
                  <a:pt x="294" y="278"/>
                </a:lnTo>
                <a:lnTo>
                  <a:pt x="290" y="278"/>
                </a:lnTo>
                <a:lnTo>
                  <a:pt x="287" y="281"/>
                </a:lnTo>
                <a:lnTo>
                  <a:pt x="284" y="286"/>
                </a:lnTo>
                <a:lnTo>
                  <a:pt x="284" y="332"/>
                </a:lnTo>
                <a:lnTo>
                  <a:pt x="287" y="332"/>
                </a:lnTo>
                <a:lnTo>
                  <a:pt x="287" y="344"/>
                </a:lnTo>
                <a:lnTo>
                  <a:pt x="287" y="348"/>
                </a:lnTo>
                <a:lnTo>
                  <a:pt x="255" y="351"/>
                </a:lnTo>
                <a:lnTo>
                  <a:pt x="255" y="355"/>
                </a:lnTo>
                <a:lnTo>
                  <a:pt x="251" y="360"/>
                </a:lnTo>
                <a:lnTo>
                  <a:pt x="245" y="360"/>
                </a:lnTo>
                <a:lnTo>
                  <a:pt x="241" y="363"/>
                </a:lnTo>
                <a:lnTo>
                  <a:pt x="238" y="363"/>
                </a:lnTo>
                <a:lnTo>
                  <a:pt x="238" y="367"/>
                </a:lnTo>
                <a:lnTo>
                  <a:pt x="234" y="367"/>
                </a:lnTo>
                <a:lnTo>
                  <a:pt x="232" y="371"/>
                </a:lnTo>
                <a:lnTo>
                  <a:pt x="232" y="375"/>
                </a:lnTo>
                <a:lnTo>
                  <a:pt x="225" y="402"/>
                </a:lnTo>
                <a:lnTo>
                  <a:pt x="221" y="406"/>
                </a:lnTo>
                <a:lnTo>
                  <a:pt x="221" y="409"/>
                </a:lnTo>
                <a:lnTo>
                  <a:pt x="219" y="409"/>
                </a:lnTo>
                <a:lnTo>
                  <a:pt x="175" y="421"/>
                </a:lnTo>
                <a:lnTo>
                  <a:pt x="166" y="433"/>
                </a:lnTo>
                <a:lnTo>
                  <a:pt x="162" y="436"/>
                </a:lnTo>
                <a:lnTo>
                  <a:pt x="162" y="452"/>
                </a:lnTo>
                <a:lnTo>
                  <a:pt x="159" y="456"/>
                </a:lnTo>
                <a:lnTo>
                  <a:pt x="156" y="459"/>
                </a:lnTo>
                <a:lnTo>
                  <a:pt x="153" y="464"/>
                </a:lnTo>
                <a:lnTo>
                  <a:pt x="153" y="468"/>
                </a:lnTo>
                <a:lnTo>
                  <a:pt x="149" y="468"/>
                </a:lnTo>
                <a:lnTo>
                  <a:pt x="146" y="471"/>
                </a:lnTo>
                <a:lnTo>
                  <a:pt x="113" y="468"/>
                </a:lnTo>
                <a:lnTo>
                  <a:pt x="110" y="468"/>
                </a:lnTo>
                <a:lnTo>
                  <a:pt x="107" y="468"/>
                </a:lnTo>
                <a:lnTo>
                  <a:pt x="104" y="468"/>
                </a:lnTo>
                <a:lnTo>
                  <a:pt x="104" y="471"/>
                </a:lnTo>
                <a:lnTo>
                  <a:pt x="100" y="471"/>
                </a:lnTo>
                <a:lnTo>
                  <a:pt x="100" y="475"/>
                </a:lnTo>
                <a:lnTo>
                  <a:pt x="97" y="475"/>
                </a:lnTo>
                <a:lnTo>
                  <a:pt x="94" y="475"/>
                </a:lnTo>
                <a:lnTo>
                  <a:pt x="91" y="475"/>
                </a:lnTo>
                <a:lnTo>
                  <a:pt x="91" y="479"/>
                </a:lnTo>
                <a:lnTo>
                  <a:pt x="87" y="479"/>
                </a:lnTo>
                <a:lnTo>
                  <a:pt x="85" y="479"/>
                </a:lnTo>
                <a:lnTo>
                  <a:pt x="85" y="483"/>
                </a:lnTo>
                <a:lnTo>
                  <a:pt x="82" y="483"/>
                </a:lnTo>
                <a:lnTo>
                  <a:pt x="79" y="483"/>
                </a:lnTo>
                <a:lnTo>
                  <a:pt x="75" y="483"/>
                </a:lnTo>
                <a:lnTo>
                  <a:pt x="71" y="483"/>
                </a:lnTo>
                <a:lnTo>
                  <a:pt x="68" y="483"/>
                </a:lnTo>
                <a:lnTo>
                  <a:pt x="68" y="487"/>
                </a:lnTo>
                <a:lnTo>
                  <a:pt x="64" y="487"/>
                </a:lnTo>
                <a:lnTo>
                  <a:pt x="61" y="487"/>
                </a:lnTo>
                <a:lnTo>
                  <a:pt x="58" y="487"/>
                </a:lnTo>
                <a:lnTo>
                  <a:pt x="58" y="490"/>
                </a:lnTo>
                <a:lnTo>
                  <a:pt x="55" y="490"/>
                </a:lnTo>
                <a:lnTo>
                  <a:pt x="51" y="490"/>
                </a:lnTo>
                <a:lnTo>
                  <a:pt x="48" y="490"/>
                </a:lnTo>
                <a:lnTo>
                  <a:pt x="45" y="475"/>
                </a:lnTo>
              </a:path>
            </a:pathLst>
          </a:custGeom>
          <a:solidFill>
            <a:srgbClr val="F8F8F8"/>
          </a:solidFill>
          <a:ln w="12700" cap="rnd">
            <a:solidFill>
              <a:schemeClr val="tx1"/>
            </a:solidFill>
            <a:round/>
            <a:headEnd/>
            <a:tailEnd/>
          </a:ln>
        </p:spPr>
        <p:txBody>
          <a:bodyPr/>
          <a:lstStyle/>
          <a:p>
            <a:endParaRPr lang="en-IN"/>
          </a:p>
        </p:txBody>
      </p:sp>
      <p:sp>
        <p:nvSpPr>
          <p:cNvPr id="1041" name="Freeform 16"/>
          <p:cNvSpPr>
            <a:spLocks/>
          </p:cNvSpPr>
          <p:nvPr/>
        </p:nvSpPr>
        <p:spPr bwMode="auto">
          <a:xfrm>
            <a:off x="7173913" y="1901825"/>
            <a:ext cx="34925" cy="61913"/>
          </a:xfrm>
          <a:custGeom>
            <a:avLst/>
            <a:gdLst>
              <a:gd name="T0" fmla="*/ 0 w 22"/>
              <a:gd name="T1" fmla="*/ 2147483647 h 39"/>
              <a:gd name="T2" fmla="*/ 2147483647 w 22"/>
              <a:gd name="T3" fmla="*/ 2147483647 h 39"/>
              <a:gd name="T4" fmla="*/ 2147483647 w 22"/>
              <a:gd name="T5" fmla="*/ 2147483647 h 39"/>
              <a:gd name="T6" fmla="*/ 2147483647 w 22"/>
              <a:gd name="T7" fmla="*/ 2147483647 h 39"/>
              <a:gd name="T8" fmla="*/ 2147483647 w 22"/>
              <a:gd name="T9" fmla="*/ 2147483647 h 39"/>
              <a:gd name="T10" fmla="*/ 2147483647 w 22"/>
              <a:gd name="T11" fmla="*/ 2147483647 h 39"/>
              <a:gd name="T12" fmla="*/ 2147483647 w 22"/>
              <a:gd name="T13" fmla="*/ 2147483647 h 39"/>
              <a:gd name="T14" fmla="*/ 2147483647 w 22"/>
              <a:gd name="T15" fmla="*/ 2147483647 h 39"/>
              <a:gd name="T16" fmla="*/ 2147483647 w 22"/>
              <a:gd name="T17" fmla="*/ 2147483647 h 39"/>
              <a:gd name="T18" fmla="*/ 2147483647 w 22"/>
              <a:gd name="T19" fmla="*/ 2147483647 h 39"/>
              <a:gd name="T20" fmla="*/ 2147483647 w 22"/>
              <a:gd name="T21" fmla="*/ 2147483647 h 39"/>
              <a:gd name="T22" fmla="*/ 2147483647 w 22"/>
              <a:gd name="T23" fmla="*/ 2147483647 h 39"/>
              <a:gd name="T24" fmla="*/ 2147483647 w 22"/>
              <a:gd name="T25" fmla="*/ 2147483647 h 39"/>
              <a:gd name="T26" fmla="*/ 2147483647 w 22"/>
              <a:gd name="T27" fmla="*/ 2147483647 h 39"/>
              <a:gd name="T28" fmla="*/ 2147483647 w 22"/>
              <a:gd name="T29" fmla="*/ 2147483647 h 39"/>
              <a:gd name="T30" fmla="*/ 2147483647 w 22"/>
              <a:gd name="T31" fmla="*/ 2147483647 h 39"/>
              <a:gd name="T32" fmla="*/ 2147483647 w 22"/>
              <a:gd name="T33" fmla="*/ 2147483647 h 39"/>
              <a:gd name="T34" fmla="*/ 2147483647 w 22"/>
              <a:gd name="T35" fmla="*/ 2147483647 h 39"/>
              <a:gd name="T36" fmla="*/ 2147483647 w 22"/>
              <a:gd name="T37" fmla="*/ 2147483647 h 39"/>
              <a:gd name="T38" fmla="*/ 2147483647 w 22"/>
              <a:gd name="T39" fmla="*/ 2147483647 h 39"/>
              <a:gd name="T40" fmla="*/ 2147483647 w 22"/>
              <a:gd name="T41" fmla="*/ 2147483647 h 39"/>
              <a:gd name="T42" fmla="*/ 2147483647 w 22"/>
              <a:gd name="T43" fmla="*/ 2147483647 h 39"/>
              <a:gd name="T44" fmla="*/ 2147483647 w 22"/>
              <a:gd name="T45" fmla="*/ 0 h 39"/>
              <a:gd name="T46" fmla="*/ 2147483647 w 22"/>
              <a:gd name="T47" fmla="*/ 0 h 39"/>
              <a:gd name="T48" fmla="*/ 2147483647 w 22"/>
              <a:gd name="T49" fmla="*/ 0 h 39"/>
              <a:gd name="T50" fmla="*/ 2147483647 w 22"/>
              <a:gd name="T51" fmla="*/ 2147483647 h 39"/>
              <a:gd name="T52" fmla="*/ 2147483647 w 22"/>
              <a:gd name="T53" fmla="*/ 2147483647 h 39"/>
              <a:gd name="T54" fmla="*/ 2147483647 w 22"/>
              <a:gd name="T55" fmla="*/ 2147483647 h 39"/>
              <a:gd name="T56" fmla="*/ 2147483647 w 22"/>
              <a:gd name="T57" fmla="*/ 2147483647 h 39"/>
              <a:gd name="T58" fmla="*/ 2147483647 w 22"/>
              <a:gd name="T59" fmla="*/ 2147483647 h 39"/>
              <a:gd name="T60" fmla="*/ 2147483647 w 22"/>
              <a:gd name="T61" fmla="*/ 2147483647 h 39"/>
              <a:gd name="T62" fmla="*/ 0 w 22"/>
              <a:gd name="T63" fmla="*/ 2147483647 h 39"/>
              <a:gd name="T64" fmla="*/ 0 w 22"/>
              <a:gd name="T65" fmla="*/ 2147483647 h 39"/>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w 22"/>
              <a:gd name="T100" fmla="*/ 0 h 39"/>
              <a:gd name="T101" fmla="*/ 22 w 22"/>
              <a:gd name="T102" fmla="*/ 39 h 39"/>
            </a:gdLst>
            <a:ahLst/>
            <a:cxnLst>
              <a:cxn ang="T66">
                <a:pos x="T0" y="T1"/>
              </a:cxn>
              <a:cxn ang="T67">
                <a:pos x="T2" y="T3"/>
              </a:cxn>
              <a:cxn ang="T68">
                <a:pos x="T4" y="T5"/>
              </a:cxn>
              <a:cxn ang="T69">
                <a:pos x="T6" y="T7"/>
              </a:cxn>
              <a:cxn ang="T70">
                <a:pos x="T8" y="T9"/>
              </a:cxn>
              <a:cxn ang="T71">
                <a:pos x="T10" y="T11"/>
              </a:cxn>
              <a:cxn ang="T72">
                <a:pos x="T12" y="T13"/>
              </a:cxn>
              <a:cxn ang="T73">
                <a:pos x="T14" y="T15"/>
              </a:cxn>
              <a:cxn ang="T74">
                <a:pos x="T16" y="T17"/>
              </a:cxn>
              <a:cxn ang="T75">
                <a:pos x="T18" y="T19"/>
              </a:cxn>
              <a:cxn ang="T76">
                <a:pos x="T20" y="T21"/>
              </a:cxn>
              <a:cxn ang="T77">
                <a:pos x="T22" y="T23"/>
              </a:cxn>
              <a:cxn ang="T78">
                <a:pos x="T24" y="T25"/>
              </a:cxn>
              <a:cxn ang="T79">
                <a:pos x="T26" y="T27"/>
              </a:cxn>
              <a:cxn ang="T80">
                <a:pos x="T28" y="T29"/>
              </a:cxn>
              <a:cxn ang="T81">
                <a:pos x="T30" y="T31"/>
              </a:cxn>
              <a:cxn ang="T82">
                <a:pos x="T32" y="T33"/>
              </a:cxn>
              <a:cxn ang="T83">
                <a:pos x="T34" y="T35"/>
              </a:cxn>
              <a:cxn ang="T84">
                <a:pos x="T36" y="T37"/>
              </a:cxn>
              <a:cxn ang="T85">
                <a:pos x="T38" y="T39"/>
              </a:cxn>
              <a:cxn ang="T86">
                <a:pos x="T40" y="T41"/>
              </a:cxn>
              <a:cxn ang="T87">
                <a:pos x="T42" y="T43"/>
              </a:cxn>
              <a:cxn ang="T88">
                <a:pos x="T44" y="T45"/>
              </a:cxn>
              <a:cxn ang="T89">
                <a:pos x="T46" y="T47"/>
              </a:cxn>
              <a:cxn ang="T90">
                <a:pos x="T48" y="T49"/>
              </a:cxn>
              <a:cxn ang="T91">
                <a:pos x="T50" y="T51"/>
              </a:cxn>
              <a:cxn ang="T92">
                <a:pos x="T52" y="T53"/>
              </a:cxn>
              <a:cxn ang="T93">
                <a:pos x="T54" y="T55"/>
              </a:cxn>
              <a:cxn ang="T94">
                <a:pos x="T56" y="T57"/>
              </a:cxn>
              <a:cxn ang="T95">
                <a:pos x="T58" y="T59"/>
              </a:cxn>
              <a:cxn ang="T96">
                <a:pos x="T60" y="T61"/>
              </a:cxn>
              <a:cxn ang="T97">
                <a:pos x="T62" y="T63"/>
              </a:cxn>
              <a:cxn ang="T98">
                <a:pos x="T64" y="T65"/>
              </a:cxn>
            </a:cxnLst>
            <a:rect l="T99" t="T100" r="T101" b="T102"/>
            <a:pathLst>
              <a:path w="22" h="39">
                <a:moveTo>
                  <a:pt x="0" y="15"/>
                </a:moveTo>
                <a:lnTo>
                  <a:pt x="4" y="15"/>
                </a:lnTo>
                <a:lnTo>
                  <a:pt x="4" y="19"/>
                </a:lnTo>
                <a:lnTo>
                  <a:pt x="4" y="23"/>
                </a:lnTo>
                <a:lnTo>
                  <a:pt x="4" y="27"/>
                </a:lnTo>
                <a:lnTo>
                  <a:pt x="4" y="31"/>
                </a:lnTo>
                <a:lnTo>
                  <a:pt x="4" y="34"/>
                </a:lnTo>
                <a:lnTo>
                  <a:pt x="7" y="34"/>
                </a:lnTo>
                <a:lnTo>
                  <a:pt x="11" y="34"/>
                </a:lnTo>
                <a:lnTo>
                  <a:pt x="11" y="38"/>
                </a:lnTo>
                <a:lnTo>
                  <a:pt x="14" y="38"/>
                </a:lnTo>
                <a:lnTo>
                  <a:pt x="14" y="34"/>
                </a:lnTo>
                <a:lnTo>
                  <a:pt x="14" y="31"/>
                </a:lnTo>
                <a:lnTo>
                  <a:pt x="14" y="27"/>
                </a:lnTo>
                <a:lnTo>
                  <a:pt x="17" y="27"/>
                </a:lnTo>
                <a:lnTo>
                  <a:pt x="17" y="23"/>
                </a:lnTo>
                <a:lnTo>
                  <a:pt x="17" y="19"/>
                </a:lnTo>
                <a:lnTo>
                  <a:pt x="17" y="15"/>
                </a:lnTo>
                <a:lnTo>
                  <a:pt x="17" y="11"/>
                </a:lnTo>
                <a:lnTo>
                  <a:pt x="17" y="7"/>
                </a:lnTo>
                <a:lnTo>
                  <a:pt x="21" y="7"/>
                </a:lnTo>
                <a:lnTo>
                  <a:pt x="21" y="3"/>
                </a:lnTo>
                <a:lnTo>
                  <a:pt x="21" y="0"/>
                </a:lnTo>
                <a:lnTo>
                  <a:pt x="17" y="0"/>
                </a:lnTo>
                <a:lnTo>
                  <a:pt x="14" y="0"/>
                </a:lnTo>
                <a:lnTo>
                  <a:pt x="14" y="3"/>
                </a:lnTo>
                <a:lnTo>
                  <a:pt x="11" y="3"/>
                </a:lnTo>
                <a:lnTo>
                  <a:pt x="7" y="3"/>
                </a:lnTo>
                <a:lnTo>
                  <a:pt x="7" y="7"/>
                </a:lnTo>
                <a:lnTo>
                  <a:pt x="4" y="7"/>
                </a:lnTo>
                <a:lnTo>
                  <a:pt x="4" y="11"/>
                </a:lnTo>
                <a:lnTo>
                  <a:pt x="0" y="11"/>
                </a:lnTo>
                <a:lnTo>
                  <a:pt x="0" y="15"/>
                </a:lnTo>
              </a:path>
            </a:pathLst>
          </a:custGeom>
          <a:solidFill>
            <a:schemeClr val="folHlink"/>
          </a:solidFill>
          <a:ln w="12700" cap="rnd">
            <a:solidFill>
              <a:srgbClr val="000000"/>
            </a:solidFill>
            <a:round/>
            <a:headEnd/>
            <a:tailEnd/>
          </a:ln>
        </p:spPr>
        <p:txBody>
          <a:bodyPr/>
          <a:lstStyle/>
          <a:p>
            <a:endParaRPr lang="en-IN"/>
          </a:p>
        </p:txBody>
      </p:sp>
      <p:sp>
        <p:nvSpPr>
          <p:cNvPr id="1042" name="Freeform 17"/>
          <p:cNvSpPr>
            <a:spLocks/>
          </p:cNvSpPr>
          <p:nvPr/>
        </p:nvSpPr>
        <p:spPr bwMode="auto">
          <a:xfrm>
            <a:off x="7383463" y="2428875"/>
            <a:ext cx="26987" cy="44450"/>
          </a:xfrm>
          <a:custGeom>
            <a:avLst/>
            <a:gdLst>
              <a:gd name="T0" fmla="*/ 2147483647 w 17"/>
              <a:gd name="T1" fmla="*/ 2147483647 h 28"/>
              <a:gd name="T2" fmla="*/ 2147483647 w 17"/>
              <a:gd name="T3" fmla="*/ 0 h 28"/>
              <a:gd name="T4" fmla="*/ 2147483647 w 17"/>
              <a:gd name="T5" fmla="*/ 0 h 28"/>
              <a:gd name="T6" fmla="*/ 2147483647 w 17"/>
              <a:gd name="T7" fmla="*/ 2147483647 h 28"/>
              <a:gd name="T8" fmla="*/ 2147483647 w 17"/>
              <a:gd name="T9" fmla="*/ 2147483647 h 28"/>
              <a:gd name="T10" fmla="*/ 2147483647 w 17"/>
              <a:gd name="T11" fmla="*/ 2147483647 h 28"/>
              <a:gd name="T12" fmla="*/ 2147483647 w 17"/>
              <a:gd name="T13" fmla="*/ 2147483647 h 28"/>
              <a:gd name="T14" fmla="*/ 2147483647 w 17"/>
              <a:gd name="T15" fmla="*/ 2147483647 h 28"/>
              <a:gd name="T16" fmla="*/ 2147483647 w 17"/>
              <a:gd name="T17" fmla="*/ 2147483647 h 28"/>
              <a:gd name="T18" fmla="*/ 0 w 17"/>
              <a:gd name="T19" fmla="*/ 2147483647 h 28"/>
              <a:gd name="T20" fmla="*/ 0 w 17"/>
              <a:gd name="T21" fmla="*/ 2147483647 h 28"/>
              <a:gd name="T22" fmla="*/ 0 w 17"/>
              <a:gd name="T23" fmla="*/ 2147483647 h 28"/>
              <a:gd name="T24" fmla="*/ 0 w 17"/>
              <a:gd name="T25" fmla="*/ 2147483647 h 28"/>
              <a:gd name="T26" fmla="*/ 0 w 17"/>
              <a:gd name="T27" fmla="*/ 2147483647 h 28"/>
              <a:gd name="T28" fmla="*/ 2147483647 w 17"/>
              <a:gd name="T29" fmla="*/ 2147483647 h 28"/>
              <a:gd name="T30" fmla="*/ 2147483647 w 17"/>
              <a:gd name="T31" fmla="*/ 2147483647 h 28"/>
              <a:gd name="T32" fmla="*/ 2147483647 w 17"/>
              <a:gd name="T33" fmla="*/ 2147483647 h 28"/>
              <a:gd name="T34" fmla="*/ 2147483647 w 17"/>
              <a:gd name="T35" fmla="*/ 2147483647 h 28"/>
              <a:gd name="T36" fmla="*/ 2147483647 w 17"/>
              <a:gd name="T37" fmla="*/ 2147483647 h 28"/>
              <a:gd name="T38" fmla="*/ 2147483647 w 17"/>
              <a:gd name="T39" fmla="*/ 2147483647 h 28"/>
              <a:gd name="T40" fmla="*/ 2147483647 w 17"/>
              <a:gd name="T41" fmla="*/ 2147483647 h 28"/>
              <a:gd name="T42" fmla="*/ 2147483647 w 17"/>
              <a:gd name="T43" fmla="*/ 2147483647 h 28"/>
              <a:gd name="T44" fmla="*/ 2147483647 w 17"/>
              <a:gd name="T45" fmla="*/ 2147483647 h 28"/>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7"/>
              <a:gd name="T70" fmla="*/ 0 h 28"/>
              <a:gd name="T71" fmla="*/ 17 w 17"/>
              <a:gd name="T72" fmla="*/ 28 h 28"/>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7" h="28">
                <a:moveTo>
                  <a:pt x="16" y="4"/>
                </a:moveTo>
                <a:lnTo>
                  <a:pt x="16" y="0"/>
                </a:lnTo>
                <a:lnTo>
                  <a:pt x="12" y="0"/>
                </a:lnTo>
                <a:lnTo>
                  <a:pt x="12" y="4"/>
                </a:lnTo>
                <a:lnTo>
                  <a:pt x="8" y="4"/>
                </a:lnTo>
                <a:lnTo>
                  <a:pt x="8" y="8"/>
                </a:lnTo>
                <a:lnTo>
                  <a:pt x="8" y="12"/>
                </a:lnTo>
                <a:lnTo>
                  <a:pt x="4" y="12"/>
                </a:lnTo>
                <a:lnTo>
                  <a:pt x="4" y="16"/>
                </a:lnTo>
                <a:lnTo>
                  <a:pt x="0" y="16"/>
                </a:lnTo>
                <a:lnTo>
                  <a:pt x="0" y="20"/>
                </a:lnTo>
                <a:lnTo>
                  <a:pt x="0" y="24"/>
                </a:lnTo>
                <a:lnTo>
                  <a:pt x="0" y="27"/>
                </a:lnTo>
                <a:lnTo>
                  <a:pt x="0" y="24"/>
                </a:lnTo>
                <a:lnTo>
                  <a:pt x="4" y="24"/>
                </a:lnTo>
                <a:lnTo>
                  <a:pt x="4" y="20"/>
                </a:lnTo>
                <a:lnTo>
                  <a:pt x="8" y="20"/>
                </a:lnTo>
                <a:lnTo>
                  <a:pt x="8" y="16"/>
                </a:lnTo>
                <a:lnTo>
                  <a:pt x="8" y="12"/>
                </a:lnTo>
                <a:lnTo>
                  <a:pt x="12" y="12"/>
                </a:lnTo>
                <a:lnTo>
                  <a:pt x="16" y="12"/>
                </a:lnTo>
                <a:lnTo>
                  <a:pt x="16" y="8"/>
                </a:lnTo>
                <a:lnTo>
                  <a:pt x="16" y="4"/>
                </a:lnTo>
              </a:path>
            </a:pathLst>
          </a:custGeom>
          <a:solidFill>
            <a:srgbClr val="0000FF"/>
          </a:solidFill>
          <a:ln w="12700" cap="rnd">
            <a:solidFill>
              <a:srgbClr val="000000"/>
            </a:solidFill>
            <a:round/>
            <a:headEnd/>
            <a:tailEnd/>
          </a:ln>
        </p:spPr>
        <p:txBody>
          <a:bodyPr/>
          <a:lstStyle/>
          <a:p>
            <a:endParaRPr lang="en-IN"/>
          </a:p>
        </p:txBody>
      </p:sp>
      <p:sp>
        <p:nvSpPr>
          <p:cNvPr id="1043" name="Freeform 18"/>
          <p:cNvSpPr>
            <a:spLocks/>
          </p:cNvSpPr>
          <p:nvPr/>
        </p:nvSpPr>
        <p:spPr bwMode="auto">
          <a:xfrm>
            <a:off x="7566025" y="898525"/>
            <a:ext cx="1338263" cy="1243013"/>
          </a:xfrm>
          <a:custGeom>
            <a:avLst/>
            <a:gdLst>
              <a:gd name="T0" fmla="*/ 2147483647 w 843"/>
              <a:gd name="T1" fmla="*/ 2147483647 h 783"/>
              <a:gd name="T2" fmla="*/ 2147483647 w 843"/>
              <a:gd name="T3" fmla="*/ 2147483647 h 783"/>
              <a:gd name="T4" fmla="*/ 2147483647 w 843"/>
              <a:gd name="T5" fmla="*/ 2147483647 h 783"/>
              <a:gd name="T6" fmla="*/ 2147483647 w 843"/>
              <a:gd name="T7" fmla="*/ 2147483647 h 783"/>
              <a:gd name="T8" fmla="*/ 2147483647 w 843"/>
              <a:gd name="T9" fmla="*/ 2147483647 h 783"/>
              <a:gd name="T10" fmla="*/ 2147483647 w 843"/>
              <a:gd name="T11" fmla="*/ 2147483647 h 783"/>
              <a:gd name="T12" fmla="*/ 2147483647 w 843"/>
              <a:gd name="T13" fmla="*/ 2147483647 h 783"/>
              <a:gd name="T14" fmla="*/ 2147483647 w 843"/>
              <a:gd name="T15" fmla="*/ 2147483647 h 783"/>
              <a:gd name="T16" fmla="*/ 2147483647 w 843"/>
              <a:gd name="T17" fmla="*/ 2147483647 h 783"/>
              <a:gd name="T18" fmla="*/ 2147483647 w 843"/>
              <a:gd name="T19" fmla="*/ 2147483647 h 783"/>
              <a:gd name="T20" fmla="*/ 2147483647 w 843"/>
              <a:gd name="T21" fmla="*/ 2147483647 h 783"/>
              <a:gd name="T22" fmla="*/ 2147483647 w 843"/>
              <a:gd name="T23" fmla="*/ 2147483647 h 783"/>
              <a:gd name="T24" fmla="*/ 2147483647 w 843"/>
              <a:gd name="T25" fmla="*/ 2147483647 h 783"/>
              <a:gd name="T26" fmla="*/ 2147483647 w 843"/>
              <a:gd name="T27" fmla="*/ 2147483647 h 783"/>
              <a:gd name="T28" fmla="*/ 2147483647 w 843"/>
              <a:gd name="T29" fmla="*/ 2147483647 h 783"/>
              <a:gd name="T30" fmla="*/ 2147483647 w 843"/>
              <a:gd name="T31" fmla="*/ 2147483647 h 783"/>
              <a:gd name="T32" fmla="*/ 2147483647 w 843"/>
              <a:gd name="T33" fmla="*/ 2147483647 h 783"/>
              <a:gd name="T34" fmla="*/ 2147483647 w 843"/>
              <a:gd name="T35" fmla="*/ 2147483647 h 783"/>
              <a:gd name="T36" fmla="*/ 2147483647 w 843"/>
              <a:gd name="T37" fmla="*/ 2147483647 h 783"/>
              <a:gd name="T38" fmla="*/ 2147483647 w 843"/>
              <a:gd name="T39" fmla="*/ 2147483647 h 783"/>
              <a:gd name="T40" fmla="*/ 2147483647 w 843"/>
              <a:gd name="T41" fmla="*/ 2147483647 h 783"/>
              <a:gd name="T42" fmla="*/ 2147483647 w 843"/>
              <a:gd name="T43" fmla="*/ 2147483647 h 783"/>
              <a:gd name="T44" fmla="*/ 2147483647 w 843"/>
              <a:gd name="T45" fmla="*/ 2147483647 h 783"/>
              <a:gd name="T46" fmla="*/ 2147483647 w 843"/>
              <a:gd name="T47" fmla="*/ 0 h 783"/>
              <a:gd name="T48" fmla="*/ 2147483647 w 843"/>
              <a:gd name="T49" fmla="*/ 2147483647 h 783"/>
              <a:gd name="T50" fmla="*/ 2147483647 w 843"/>
              <a:gd name="T51" fmla="*/ 2147483647 h 783"/>
              <a:gd name="T52" fmla="*/ 2147483647 w 843"/>
              <a:gd name="T53" fmla="*/ 2147483647 h 783"/>
              <a:gd name="T54" fmla="*/ 2147483647 w 843"/>
              <a:gd name="T55" fmla="*/ 2147483647 h 783"/>
              <a:gd name="T56" fmla="*/ 2147483647 w 843"/>
              <a:gd name="T57" fmla="*/ 2147483647 h 783"/>
              <a:gd name="T58" fmla="*/ 2147483647 w 843"/>
              <a:gd name="T59" fmla="*/ 2147483647 h 783"/>
              <a:gd name="T60" fmla="*/ 2147483647 w 843"/>
              <a:gd name="T61" fmla="*/ 2147483647 h 783"/>
              <a:gd name="T62" fmla="*/ 2147483647 w 843"/>
              <a:gd name="T63" fmla="*/ 2147483647 h 783"/>
              <a:gd name="T64" fmla="*/ 2147483647 w 843"/>
              <a:gd name="T65" fmla="*/ 2147483647 h 783"/>
              <a:gd name="T66" fmla="*/ 2147483647 w 843"/>
              <a:gd name="T67" fmla="*/ 2147483647 h 783"/>
              <a:gd name="T68" fmla="*/ 2147483647 w 843"/>
              <a:gd name="T69" fmla="*/ 2147483647 h 783"/>
              <a:gd name="T70" fmla="*/ 2147483647 w 843"/>
              <a:gd name="T71" fmla="*/ 2147483647 h 783"/>
              <a:gd name="T72" fmla="*/ 2147483647 w 843"/>
              <a:gd name="T73" fmla="*/ 2147483647 h 783"/>
              <a:gd name="T74" fmla="*/ 2147483647 w 843"/>
              <a:gd name="T75" fmla="*/ 2147483647 h 783"/>
              <a:gd name="T76" fmla="*/ 2147483647 w 843"/>
              <a:gd name="T77" fmla="*/ 2147483647 h 783"/>
              <a:gd name="T78" fmla="*/ 2147483647 w 843"/>
              <a:gd name="T79" fmla="*/ 2147483647 h 783"/>
              <a:gd name="T80" fmla="*/ 2147483647 w 843"/>
              <a:gd name="T81" fmla="*/ 2147483647 h 783"/>
              <a:gd name="T82" fmla="*/ 2147483647 w 843"/>
              <a:gd name="T83" fmla="*/ 2147483647 h 783"/>
              <a:gd name="T84" fmla="*/ 2147483647 w 843"/>
              <a:gd name="T85" fmla="*/ 2147483647 h 783"/>
              <a:gd name="T86" fmla="*/ 2147483647 w 843"/>
              <a:gd name="T87" fmla="*/ 2147483647 h 783"/>
              <a:gd name="T88" fmla="*/ 2147483647 w 843"/>
              <a:gd name="T89" fmla="*/ 2147483647 h 783"/>
              <a:gd name="T90" fmla="*/ 2147483647 w 843"/>
              <a:gd name="T91" fmla="*/ 2147483647 h 783"/>
              <a:gd name="T92" fmla="*/ 2147483647 w 843"/>
              <a:gd name="T93" fmla="*/ 2147483647 h 783"/>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843"/>
              <a:gd name="T142" fmla="*/ 0 h 783"/>
              <a:gd name="T143" fmla="*/ 843 w 843"/>
              <a:gd name="T144" fmla="*/ 783 h 783"/>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843" h="783">
                <a:moveTo>
                  <a:pt x="39" y="670"/>
                </a:moveTo>
                <a:lnTo>
                  <a:pt x="49" y="643"/>
                </a:lnTo>
                <a:lnTo>
                  <a:pt x="67" y="619"/>
                </a:lnTo>
                <a:lnTo>
                  <a:pt x="103" y="607"/>
                </a:lnTo>
                <a:lnTo>
                  <a:pt x="117" y="596"/>
                </a:lnTo>
                <a:lnTo>
                  <a:pt x="121" y="581"/>
                </a:lnTo>
                <a:lnTo>
                  <a:pt x="98" y="573"/>
                </a:lnTo>
                <a:lnTo>
                  <a:pt x="94" y="519"/>
                </a:lnTo>
                <a:lnTo>
                  <a:pt x="88" y="515"/>
                </a:lnTo>
                <a:lnTo>
                  <a:pt x="61" y="507"/>
                </a:lnTo>
                <a:lnTo>
                  <a:pt x="39" y="488"/>
                </a:lnTo>
                <a:lnTo>
                  <a:pt x="18" y="445"/>
                </a:lnTo>
                <a:lnTo>
                  <a:pt x="0" y="425"/>
                </a:lnTo>
                <a:lnTo>
                  <a:pt x="0" y="422"/>
                </a:lnTo>
                <a:lnTo>
                  <a:pt x="2" y="422"/>
                </a:lnTo>
                <a:lnTo>
                  <a:pt x="26" y="430"/>
                </a:lnTo>
                <a:lnTo>
                  <a:pt x="61" y="442"/>
                </a:lnTo>
                <a:lnTo>
                  <a:pt x="162" y="442"/>
                </a:lnTo>
                <a:lnTo>
                  <a:pt x="170" y="437"/>
                </a:lnTo>
                <a:lnTo>
                  <a:pt x="235" y="430"/>
                </a:lnTo>
                <a:lnTo>
                  <a:pt x="271" y="418"/>
                </a:lnTo>
                <a:lnTo>
                  <a:pt x="275" y="414"/>
                </a:lnTo>
                <a:lnTo>
                  <a:pt x="275" y="360"/>
                </a:lnTo>
                <a:lnTo>
                  <a:pt x="291" y="344"/>
                </a:lnTo>
                <a:lnTo>
                  <a:pt x="294" y="337"/>
                </a:lnTo>
                <a:lnTo>
                  <a:pt x="308" y="333"/>
                </a:lnTo>
                <a:lnTo>
                  <a:pt x="308" y="337"/>
                </a:lnTo>
                <a:lnTo>
                  <a:pt x="344" y="333"/>
                </a:lnTo>
                <a:lnTo>
                  <a:pt x="346" y="333"/>
                </a:lnTo>
                <a:lnTo>
                  <a:pt x="346" y="329"/>
                </a:lnTo>
                <a:lnTo>
                  <a:pt x="337" y="325"/>
                </a:lnTo>
                <a:lnTo>
                  <a:pt x="340" y="321"/>
                </a:lnTo>
                <a:lnTo>
                  <a:pt x="357" y="314"/>
                </a:lnTo>
                <a:lnTo>
                  <a:pt x="360" y="310"/>
                </a:lnTo>
                <a:lnTo>
                  <a:pt x="383" y="310"/>
                </a:lnTo>
                <a:lnTo>
                  <a:pt x="380" y="306"/>
                </a:lnTo>
                <a:lnTo>
                  <a:pt x="383" y="302"/>
                </a:lnTo>
                <a:lnTo>
                  <a:pt x="393" y="310"/>
                </a:lnTo>
                <a:lnTo>
                  <a:pt x="399" y="317"/>
                </a:lnTo>
                <a:lnTo>
                  <a:pt x="402" y="317"/>
                </a:lnTo>
                <a:lnTo>
                  <a:pt x="422" y="298"/>
                </a:lnTo>
                <a:lnTo>
                  <a:pt x="419" y="263"/>
                </a:lnTo>
                <a:lnTo>
                  <a:pt x="429" y="255"/>
                </a:lnTo>
                <a:lnTo>
                  <a:pt x="429" y="244"/>
                </a:lnTo>
                <a:lnTo>
                  <a:pt x="435" y="240"/>
                </a:lnTo>
                <a:lnTo>
                  <a:pt x="435" y="228"/>
                </a:lnTo>
                <a:lnTo>
                  <a:pt x="471" y="217"/>
                </a:lnTo>
                <a:lnTo>
                  <a:pt x="475" y="205"/>
                </a:lnTo>
                <a:lnTo>
                  <a:pt x="468" y="205"/>
                </a:lnTo>
                <a:lnTo>
                  <a:pt x="465" y="190"/>
                </a:lnTo>
                <a:lnTo>
                  <a:pt x="458" y="190"/>
                </a:lnTo>
                <a:lnTo>
                  <a:pt x="455" y="174"/>
                </a:lnTo>
                <a:lnTo>
                  <a:pt x="504" y="174"/>
                </a:lnTo>
                <a:lnTo>
                  <a:pt x="514" y="162"/>
                </a:lnTo>
                <a:lnTo>
                  <a:pt x="514" y="155"/>
                </a:lnTo>
                <a:lnTo>
                  <a:pt x="517" y="151"/>
                </a:lnTo>
                <a:lnTo>
                  <a:pt x="511" y="151"/>
                </a:lnTo>
                <a:lnTo>
                  <a:pt x="511" y="143"/>
                </a:lnTo>
                <a:lnTo>
                  <a:pt x="511" y="139"/>
                </a:lnTo>
                <a:lnTo>
                  <a:pt x="541" y="108"/>
                </a:lnTo>
                <a:lnTo>
                  <a:pt x="534" y="66"/>
                </a:lnTo>
                <a:lnTo>
                  <a:pt x="521" y="54"/>
                </a:lnTo>
                <a:lnTo>
                  <a:pt x="521" y="50"/>
                </a:lnTo>
                <a:lnTo>
                  <a:pt x="530" y="39"/>
                </a:lnTo>
                <a:lnTo>
                  <a:pt x="541" y="35"/>
                </a:lnTo>
                <a:lnTo>
                  <a:pt x="541" y="27"/>
                </a:lnTo>
                <a:lnTo>
                  <a:pt x="553" y="27"/>
                </a:lnTo>
                <a:lnTo>
                  <a:pt x="553" y="23"/>
                </a:lnTo>
                <a:lnTo>
                  <a:pt x="563" y="19"/>
                </a:lnTo>
                <a:lnTo>
                  <a:pt x="563" y="15"/>
                </a:lnTo>
                <a:lnTo>
                  <a:pt x="677" y="0"/>
                </a:lnTo>
                <a:lnTo>
                  <a:pt x="692" y="0"/>
                </a:lnTo>
                <a:lnTo>
                  <a:pt x="728" y="0"/>
                </a:lnTo>
                <a:lnTo>
                  <a:pt x="731" y="11"/>
                </a:lnTo>
                <a:lnTo>
                  <a:pt x="756" y="27"/>
                </a:lnTo>
                <a:lnTo>
                  <a:pt x="766" y="66"/>
                </a:lnTo>
                <a:lnTo>
                  <a:pt x="842" y="89"/>
                </a:lnTo>
                <a:lnTo>
                  <a:pt x="805" y="128"/>
                </a:lnTo>
                <a:lnTo>
                  <a:pt x="753" y="136"/>
                </a:lnTo>
                <a:lnTo>
                  <a:pt x="746" y="139"/>
                </a:lnTo>
                <a:lnTo>
                  <a:pt x="668" y="124"/>
                </a:lnTo>
                <a:lnTo>
                  <a:pt x="645" y="151"/>
                </a:lnTo>
                <a:lnTo>
                  <a:pt x="655" y="151"/>
                </a:lnTo>
                <a:lnTo>
                  <a:pt x="655" y="159"/>
                </a:lnTo>
                <a:lnTo>
                  <a:pt x="651" y="162"/>
                </a:lnTo>
                <a:lnTo>
                  <a:pt x="668" y="170"/>
                </a:lnTo>
                <a:lnTo>
                  <a:pt x="668" y="178"/>
                </a:lnTo>
                <a:lnTo>
                  <a:pt x="658" y="182"/>
                </a:lnTo>
                <a:lnTo>
                  <a:pt x="668" y="197"/>
                </a:lnTo>
                <a:lnTo>
                  <a:pt x="668" y="209"/>
                </a:lnTo>
                <a:lnTo>
                  <a:pt x="655" y="217"/>
                </a:lnTo>
                <a:lnTo>
                  <a:pt x="675" y="236"/>
                </a:lnTo>
                <a:lnTo>
                  <a:pt x="675" y="244"/>
                </a:lnTo>
                <a:lnTo>
                  <a:pt x="692" y="248"/>
                </a:lnTo>
                <a:lnTo>
                  <a:pt x="694" y="263"/>
                </a:lnTo>
                <a:lnTo>
                  <a:pt x="720" y="267"/>
                </a:lnTo>
                <a:lnTo>
                  <a:pt x="728" y="283"/>
                </a:lnTo>
                <a:lnTo>
                  <a:pt x="720" y="291"/>
                </a:lnTo>
                <a:lnTo>
                  <a:pt x="692" y="298"/>
                </a:lnTo>
                <a:lnTo>
                  <a:pt x="688" y="344"/>
                </a:lnTo>
                <a:lnTo>
                  <a:pt x="698" y="344"/>
                </a:lnTo>
                <a:lnTo>
                  <a:pt x="700" y="352"/>
                </a:lnTo>
                <a:lnTo>
                  <a:pt x="688" y="352"/>
                </a:lnTo>
                <a:lnTo>
                  <a:pt x="651" y="387"/>
                </a:lnTo>
                <a:lnTo>
                  <a:pt x="648" y="410"/>
                </a:lnTo>
                <a:lnTo>
                  <a:pt x="547" y="534"/>
                </a:lnTo>
                <a:lnTo>
                  <a:pt x="507" y="542"/>
                </a:lnTo>
                <a:lnTo>
                  <a:pt x="504" y="550"/>
                </a:lnTo>
                <a:lnTo>
                  <a:pt x="498" y="550"/>
                </a:lnTo>
                <a:lnTo>
                  <a:pt x="488" y="530"/>
                </a:lnTo>
                <a:lnTo>
                  <a:pt x="481" y="530"/>
                </a:lnTo>
                <a:lnTo>
                  <a:pt x="439" y="576"/>
                </a:lnTo>
                <a:lnTo>
                  <a:pt x="435" y="612"/>
                </a:lnTo>
                <a:lnTo>
                  <a:pt x="465" y="615"/>
                </a:lnTo>
                <a:lnTo>
                  <a:pt x="465" y="658"/>
                </a:lnTo>
                <a:lnTo>
                  <a:pt x="471" y="666"/>
                </a:lnTo>
                <a:lnTo>
                  <a:pt x="488" y="666"/>
                </a:lnTo>
                <a:lnTo>
                  <a:pt x="511" y="724"/>
                </a:lnTo>
                <a:lnTo>
                  <a:pt x="504" y="744"/>
                </a:lnTo>
                <a:lnTo>
                  <a:pt x="511" y="744"/>
                </a:lnTo>
                <a:lnTo>
                  <a:pt x="488" y="751"/>
                </a:lnTo>
                <a:lnTo>
                  <a:pt x="488" y="744"/>
                </a:lnTo>
                <a:lnTo>
                  <a:pt x="465" y="747"/>
                </a:lnTo>
                <a:lnTo>
                  <a:pt x="461" y="755"/>
                </a:lnTo>
                <a:lnTo>
                  <a:pt x="402" y="751"/>
                </a:lnTo>
                <a:lnTo>
                  <a:pt x="396" y="767"/>
                </a:lnTo>
                <a:lnTo>
                  <a:pt x="370" y="767"/>
                </a:lnTo>
                <a:lnTo>
                  <a:pt x="360" y="782"/>
                </a:lnTo>
                <a:lnTo>
                  <a:pt x="334" y="778"/>
                </a:lnTo>
                <a:lnTo>
                  <a:pt x="324" y="759"/>
                </a:lnTo>
                <a:lnTo>
                  <a:pt x="314" y="724"/>
                </a:lnTo>
                <a:lnTo>
                  <a:pt x="291" y="716"/>
                </a:lnTo>
                <a:lnTo>
                  <a:pt x="288" y="693"/>
                </a:lnTo>
                <a:lnTo>
                  <a:pt x="275" y="681"/>
                </a:lnTo>
                <a:lnTo>
                  <a:pt x="193" y="689"/>
                </a:lnTo>
                <a:lnTo>
                  <a:pt x="186" y="701"/>
                </a:lnTo>
                <a:lnTo>
                  <a:pt x="180" y="693"/>
                </a:lnTo>
                <a:lnTo>
                  <a:pt x="130" y="693"/>
                </a:lnTo>
                <a:lnTo>
                  <a:pt x="43" y="704"/>
                </a:lnTo>
                <a:lnTo>
                  <a:pt x="36" y="697"/>
                </a:lnTo>
                <a:lnTo>
                  <a:pt x="39" y="670"/>
                </a:lnTo>
              </a:path>
            </a:pathLst>
          </a:custGeom>
          <a:solidFill>
            <a:srgbClr val="F8F8F8"/>
          </a:solidFill>
          <a:ln w="12700" cap="rnd">
            <a:solidFill>
              <a:schemeClr val="tx1"/>
            </a:solidFill>
            <a:round/>
            <a:headEnd/>
            <a:tailEnd/>
          </a:ln>
        </p:spPr>
        <p:txBody>
          <a:bodyPr/>
          <a:lstStyle/>
          <a:p>
            <a:endParaRPr lang="en-IN"/>
          </a:p>
        </p:txBody>
      </p:sp>
      <p:sp>
        <p:nvSpPr>
          <p:cNvPr id="1044" name="Freeform 19"/>
          <p:cNvSpPr>
            <a:spLocks/>
          </p:cNvSpPr>
          <p:nvPr/>
        </p:nvSpPr>
        <p:spPr bwMode="auto">
          <a:xfrm>
            <a:off x="6754813" y="1911350"/>
            <a:ext cx="68262" cy="155575"/>
          </a:xfrm>
          <a:custGeom>
            <a:avLst/>
            <a:gdLst>
              <a:gd name="T0" fmla="*/ 2147483647 w 43"/>
              <a:gd name="T1" fmla="*/ 2147483647 h 98"/>
              <a:gd name="T2" fmla="*/ 2147483647 w 43"/>
              <a:gd name="T3" fmla="*/ 2147483647 h 98"/>
              <a:gd name="T4" fmla="*/ 2147483647 w 43"/>
              <a:gd name="T5" fmla="*/ 2147483647 h 98"/>
              <a:gd name="T6" fmla="*/ 2147483647 w 43"/>
              <a:gd name="T7" fmla="*/ 2147483647 h 98"/>
              <a:gd name="T8" fmla="*/ 2147483647 w 43"/>
              <a:gd name="T9" fmla="*/ 2147483647 h 98"/>
              <a:gd name="T10" fmla="*/ 2147483647 w 43"/>
              <a:gd name="T11" fmla="*/ 2147483647 h 98"/>
              <a:gd name="T12" fmla="*/ 2147483647 w 43"/>
              <a:gd name="T13" fmla="*/ 2147483647 h 98"/>
              <a:gd name="T14" fmla="*/ 2147483647 w 43"/>
              <a:gd name="T15" fmla="*/ 2147483647 h 98"/>
              <a:gd name="T16" fmla="*/ 2147483647 w 43"/>
              <a:gd name="T17" fmla="*/ 2147483647 h 98"/>
              <a:gd name="T18" fmla="*/ 2147483647 w 43"/>
              <a:gd name="T19" fmla="*/ 2147483647 h 98"/>
              <a:gd name="T20" fmla="*/ 2147483647 w 43"/>
              <a:gd name="T21" fmla="*/ 2147483647 h 98"/>
              <a:gd name="T22" fmla="*/ 2147483647 w 43"/>
              <a:gd name="T23" fmla="*/ 2147483647 h 98"/>
              <a:gd name="T24" fmla="*/ 2147483647 w 43"/>
              <a:gd name="T25" fmla="*/ 2147483647 h 98"/>
              <a:gd name="T26" fmla="*/ 2147483647 w 43"/>
              <a:gd name="T27" fmla="*/ 2147483647 h 98"/>
              <a:gd name="T28" fmla="*/ 2147483647 w 43"/>
              <a:gd name="T29" fmla="*/ 0 h 98"/>
              <a:gd name="T30" fmla="*/ 2147483647 w 43"/>
              <a:gd name="T31" fmla="*/ 0 h 98"/>
              <a:gd name="T32" fmla="*/ 2147483647 w 43"/>
              <a:gd name="T33" fmla="*/ 2147483647 h 98"/>
              <a:gd name="T34" fmla="*/ 2147483647 w 43"/>
              <a:gd name="T35" fmla="*/ 2147483647 h 98"/>
              <a:gd name="T36" fmla="*/ 2147483647 w 43"/>
              <a:gd name="T37" fmla="*/ 2147483647 h 98"/>
              <a:gd name="T38" fmla="*/ 2147483647 w 43"/>
              <a:gd name="T39" fmla="*/ 2147483647 h 98"/>
              <a:gd name="T40" fmla="*/ 2147483647 w 43"/>
              <a:gd name="T41" fmla="*/ 2147483647 h 98"/>
              <a:gd name="T42" fmla="*/ 2147483647 w 43"/>
              <a:gd name="T43" fmla="*/ 2147483647 h 98"/>
              <a:gd name="T44" fmla="*/ 2147483647 w 43"/>
              <a:gd name="T45" fmla="*/ 2147483647 h 98"/>
              <a:gd name="T46" fmla="*/ 2147483647 w 43"/>
              <a:gd name="T47" fmla="*/ 2147483647 h 98"/>
              <a:gd name="T48" fmla="*/ 0 w 43"/>
              <a:gd name="T49" fmla="*/ 2147483647 h 98"/>
              <a:gd name="T50" fmla="*/ 2147483647 w 43"/>
              <a:gd name="T51" fmla="*/ 2147483647 h 98"/>
              <a:gd name="T52" fmla="*/ 0 w 43"/>
              <a:gd name="T53" fmla="*/ 2147483647 h 98"/>
              <a:gd name="T54" fmla="*/ 2147483647 w 43"/>
              <a:gd name="T55" fmla="*/ 2147483647 h 98"/>
              <a:gd name="T56" fmla="*/ 2147483647 w 43"/>
              <a:gd name="T57" fmla="*/ 2147483647 h 98"/>
              <a:gd name="T58" fmla="*/ 2147483647 w 43"/>
              <a:gd name="T59" fmla="*/ 2147483647 h 98"/>
              <a:gd name="T60" fmla="*/ 2147483647 w 43"/>
              <a:gd name="T61" fmla="*/ 2147483647 h 98"/>
              <a:gd name="T62" fmla="*/ 2147483647 w 43"/>
              <a:gd name="T63" fmla="*/ 2147483647 h 98"/>
              <a:gd name="T64" fmla="*/ 2147483647 w 43"/>
              <a:gd name="T65" fmla="*/ 2147483647 h 98"/>
              <a:gd name="T66" fmla="*/ 2147483647 w 43"/>
              <a:gd name="T67" fmla="*/ 2147483647 h 98"/>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43"/>
              <a:gd name="T103" fmla="*/ 0 h 98"/>
              <a:gd name="T104" fmla="*/ 43 w 43"/>
              <a:gd name="T105" fmla="*/ 98 h 98"/>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43" h="98">
                <a:moveTo>
                  <a:pt x="8" y="94"/>
                </a:moveTo>
                <a:lnTo>
                  <a:pt x="8" y="97"/>
                </a:lnTo>
                <a:lnTo>
                  <a:pt x="15" y="97"/>
                </a:lnTo>
                <a:lnTo>
                  <a:pt x="35" y="90"/>
                </a:lnTo>
                <a:lnTo>
                  <a:pt x="35" y="85"/>
                </a:lnTo>
                <a:lnTo>
                  <a:pt x="35" y="82"/>
                </a:lnTo>
                <a:lnTo>
                  <a:pt x="35" y="78"/>
                </a:lnTo>
                <a:lnTo>
                  <a:pt x="39" y="78"/>
                </a:lnTo>
                <a:lnTo>
                  <a:pt x="39" y="74"/>
                </a:lnTo>
                <a:lnTo>
                  <a:pt x="42" y="74"/>
                </a:lnTo>
                <a:lnTo>
                  <a:pt x="42" y="70"/>
                </a:lnTo>
                <a:lnTo>
                  <a:pt x="42" y="66"/>
                </a:lnTo>
                <a:lnTo>
                  <a:pt x="42" y="62"/>
                </a:lnTo>
                <a:lnTo>
                  <a:pt x="42" y="55"/>
                </a:lnTo>
                <a:lnTo>
                  <a:pt x="42" y="51"/>
                </a:lnTo>
                <a:lnTo>
                  <a:pt x="39" y="51"/>
                </a:lnTo>
                <a:lnTo>
                  <a:pt x="39" y="47"/>
                </a:lnTo>
                <a:lnTo>
                  <a:pt x="39" y="31"/>
                </a:lnTo>
                <a:lnTo>
                  <a:pt x="39" y="28"/>
                </a:lnTo>
                <a:lnTo>
                  <a:pt x="42" y="24"/>
                </a:lnTo>
                <a:lnTo>
                  <a:pt x="42" y="20"/>
                </a:lnTo>
                <a:lnTo>
                  <a:pt x="42" y="16"/>
                </a:lnTo>
                <a:lnTo>
                  <a:pt x="39" y="12"/>
                </a:lnTo>
                <a:lnTo>
                  <a:pt x="35" y="12"/>
                </a:lnTo>
                <a:lnTo>
                  <a:pt x="32" y="12"/>
                </a:lnTo>
                <a:lnTo>
                  <a:pt x="32" y="8"/>
                </a:lnTo>
                <a:lnTo>
                  <a:pt x="32" y="4"/>
                </a:lnTo>
                <a:lnTo>
                  <a:pt x="29" y="4"/>
                </a:lnTo>
                <a:lnTo>
                  <a:pt x="29" y="0"/>
                </a:lnTo>
                <a:lnTo>
                  <a:pt x="25" y="0"/>
                </a:lnTo>
                <a:lnTo>
                  <a:pt x="22" y="0"/>
                </a:lnTo>
                <a:lnTo>
                  <a:pt x="18" y="0"/>
                </a:lnTo>
                <a:lnTo>
                  <a:pt x="18" y="4"/>
                </a:lnTo>
                <a:lnTo>
                  <a:pt x="15" y="4"/>
                </a:lnTo>
                <a:lnTo>
                  <a:pt x="15" y="8"/>
                </a:lnTo>
                <a:lnTo>
                  <a:pt x="15" y="12"/>
                </a:lnTo>
                <a:lnTo>
                  <a:pt x="12" y="12"/>
                </a:lnTo>
                <a:lnTo>
                  <a:pt x="12" y="16"/>
                </a:lnTo>
                <a:lnTo>
                  <a:pt x="12" y="20"/>
                </a:lnTo>
                <a:lnTo>
                  <a:pt x="12" y="24"/>
                </a:lnTo>
                <a:lnTo>
                  <a:pt x="8" y="24"/>
                </a:lnTo>
                <a:lnTo>
                  <a:pt x="8" y="28"/>
                </a:lnTo>
                <a:lnTo>
                  <a:pt x="8" y="31"/>
                </a:lnTo>
                <a:lnTo>
                  <a:pt x="8" y="36"/>
                </a:lnTo>
                <a:lnTo>
                  <a:pt x="6" y="36"/>
                </a:lnTo>
                <a:lnTo>
                  <a:pt x="6" y="39"/>
                </a:lnTo>
                <a:lnTo>
                  <a:pt x="2" y="39"/>
                </a:lnTo>
                <a:lnTo>
                  <a:pt x="2" y="43"/>
                </a:lnTo>
                <a:lnTo>
                  <a:pt x="2" y="47"/>
                </a:lnTo>
                <a:lnTo>
                  <a:pt x="0" y="47"/>
                </a:lnTo>
                <a:lnTo>
                  <a:pt x="2" y="47"/>
                </a:lnTo>
                <a:lnTo>
                  <a:pt x="2" y="51"/>
                </a:lnTo>
                <a:lnTo>
                  <a:pt x="0" y="51"/>
                </a:lnTo>
                <a:lnTo>
                  <a:pt x="0" y="55"/>
                </a:lnTo>
                <a:lnTo>
                  <a:pt x="2" y="55"/>
                </a:lnTo>
                <a:lnTo>
                  <a:pt x="2" y="59"/>
                </a:lnTo>
                <a:lnTo>
                  <a:pt x="0" y="62"/>
                </a:lnTo>
                <a:lnTo>
                  <a:pt x="2" y="62"/>
                </a:lnTo>
                <a:lnTo>
                  <a:pt x="2" y="66"/>
                </a:lnTo>
                <a:lnTo>
                  <a:pt x="2" y="70"/>
                </a:lnTo>
                <a:lnTo>
                  <a:pt x="6" y="70"/>
                </a:lnTo>
                <a:lnTo>
                  <a:pt x="6" y="74"/>
                </a:lnTo>
                <a:lnTo>
                  <a:pt x="2" y="74"/>
                </a:lnTo>
                <a:lnTo>
                  <a:pt x="2" y="78"/>
                </a:lnTo>
                <a:lnTo>
                  <a:pt x="6" y="78"/>
                </a:lnTo>
                <a:lnTo>
                  <a:pt x="6" y="82"/>
                </a:lnTo>
                <a:lnTo>
                  <a:pt x="2" y="82"/>
                </a:lnTo>
                <a:lnTo>
                  <a:pt x="2" y="85"/>
                </a:lnTo>
                <a:lnTo>
                  <a:pt x="8" y="94"/>
                </a:lnTo>
              </a:path>
            </a:pathLst>
          </a:custGeom>
          <a:solidFill>
            <a:srgbClr val="F8F8F8"/>
          </a:solidFill>
          <a:ln w="12700" cap="rnd">
            <a:solidFill>
              <a:srgbClr val="000000"/>
            </a:solidFill>
            <a:round/>
            <a:headEnd/>
            <a:tailEnd/>
          </a:ln>
        </p:spPr>
        <p:txBody>
          <a:bodyPr/>
          <a:lstStyle/>
          <a:p>
            <a:endParaRPr lang="en-IN"/>
          </a:p>
        </p:txBody>
      </p:sp>
      <p:sp>
        <p:nvSpPr>
          <p:cNvPr id="1045" name="Freeform 20"/>
          <p:cNvSpPr>
            <a:spLocks/>
          </p:cNvSpPr>
          <p:nvPr/>
        </p:nvSpPr>
        <p:spPr bwMode="auto">
          <a:xfrm>
            <a:off x="5468938" y="1341438"/>
            <a:ext cx="1682750" cy="1570037"/>
          </a:xfrm>
          <a:custGeom>
            <a:avLst/>
            <a:gdLst>
              <a:gd name="T0" fmla="*/ 2147483647 w 1060"/>
              <a:gd name="T1" fmla="*/ 2147483647 h 989"/>
              <a:gd name="T2" fmla="*/ 2147483647 w 1060"/>
              <a:gd name="T3" fmla="*/ 2147483647 h 989"/>
              <a:gd name="T4" fmla="*/ 2147483647 w 1060"/>
              <a:gd name="T5" fmla="*/ 2147483647 h 989"/>
              <a:gd name="T6" fmla="*/ 2147483647 w 1060"/>
              <a:gd name="T7" fmla="*/ 2147483647 h 989"/>
              <a:gd name="T8" fmla="*/ 2147483647 w 1060"/>
              <a:gd name="T9" fmla="*/ 2147483647 h 989"/>
              <a:gd name="T10" fmla="*/ 2147483647 w 1060"/>
              <a:gd name="T11" fmla="*/ 0 h 989"/>
              <a:gd name="T12" fmla="*/ 2147483647 w 1060"/>
              <a:gd name="T13" fmla="*/ 2147483647 h 989"/>
              <a:gd name="T14" fmla="*/ 2147483647 w 1060"/>
              <a:gd name="T15" fmla="*/ 2147483647 h 989"/>
              <a:gd name="T16" fmla="*/ 2147483647 w 1060"/>
              <a:gd name="T17" fmla="*/ 2147483647 h 989"/>
              <a:gd name="T18" fmla="*/ 2147483647 w 1060"/>
              <a:gd name="T19" fmla="*/ 2147483647 h 989"/>
              <a:gd name="T20" fmla="*/ 2147483647 w 1060"/>
              <a:gd name="T21" fmla="*/ 2147483647 h 989"/>
              <a:gd name="T22" fmla="*/ 2147483647 w 1060"/>
              <a:gd name="T23" fmla="*/ 2147483647 h 989"/>
              <a:gd name="T24" fmla="*/ 2147483647 w 1060"/>
              <a:gd name="T25" fmla="*/ 2147483647 h 989"/>
              <a:gd name="T26" fmla="*/ 2147483647 w 1060"/>
              <a:gd name="T27" fmla="*/ 2147483647 h 989"/>
              <a:gd name="T28" fmla="*/ 2147483647 w 1060"/>
              <a:gd name="T29" fmla="*/ 2147483647 h 989"/>
              <a:gd name="T30" fmla="*/ 2147483647 w 1060"/>
              <a:gd name="T31" fmla="*/ 2147483647 h 989"/>
              <a:gd name="T32" fmla="*/ 2147483647 w 1060"/>
              <a:gd name="T33" fmla="*/ 2147483647 h 989"/>
              <a:gd name="T34" fmla="*/ 2147483647 w 1060"/>
              <a:gd name="T35" fmla="*/ 2147483647 h 989"/>
              <a:gd name="T36" fmla="*/ 2147483647 w 1060"/>
              <a:gd name="T37" fmla="*/ 2147483647 h 989"/>
              <a:gd name="T38" fmla="*/ 2147483647 w 1060"/>
              <a:gd name="T39" fmla="*/ 2147483647 h 989"/>
              <a:gd name="T40" fmla="*/ 2147483647 w 1060"/>
              <a:gd name="T41" fmla="*/ 2147483647 h 989"/>
              <a:gd name="T42" fmla="*/ 2147483647 w 1060"/>
              <a:gd name="T43" fmla="*/ 2147483647 h 989"/>
              <a:gd name="T44" fmla="*/ 2147483647 w 1060"/>
              <a:gd name="T45" fmla="*/ 2147483647 h 989"/>
              <a:gd name="T46" fmla="*/ 2147483647 w 1060"/>
              <a:gd name="T47" fmla="*/ 2147483647 h 989"/>
              <a:gd name="T48" fmla="*/ 2147483647 w 1060"/>
              <a:gd name="T49" fmla="*/ 2147483647 h 989"/>
              <a:gd name="T50" fmla="*/ 2147483647 w 1060"/>
              <a:gd name="T51" fmla="*/ 2147483647 h 989"/>
              <a:gd name="T52" fmla="*/ 2147483647 w 1060"/>
              <a:gd name="T53" fmla="*/ 2147483647 h 989"/>
              <a:gd name="T54" fmla="*/ 2147483647 w 1060"/>
              <a:gd name="T55" fmla="*/ 2147483647 h 989"/>
              <a:gd name="T56" fmla="*/ 2147483647 w 1060"/>
              <a:gd name="T57" fmla="*/ 2147483647 h 989"/>
              <a:gd name="T58" fmla="*/ 2147483647 w 1060"/>
              <a:gd name="T59" fmla="*/ 2147483647 h 989"/>
              <a:gd name="T60" fmla="*/ 2147483647 w 1060"/>
              <a:gd name="T61" fmla="*/ 2147483647 h 989"/>
              <a:gd name="T62" fmla="*/ 2147483647 w 1060"/>
              <a:gd name="T63" fmla="*/ 2147483647 h 989"/>
              <a:gd name="T64" fmla="*/ 2147483647 w 1060"/>
              <a:gd name="T65" fmla="*/ 2147483647 h 989"/>
              <a:gd name="T66" fmla="*/ 2147483647 w 1060"/>
              <a:gd name="T67" fmla="*/ 2147483647 h 989"/>
              <a:gd name="T68" fmla="*/ 2147483647 w 1060"/>
              <a:gd name="T69" fmla="*/ 2147483647 h 989"/>
              <a:gd name="T70" fmla="*/ 2147483647 w 1060"/>
              <a:gd name="T71" fmla="*/ 2147483647 h 989"/>
              <a:gd name="T72" fmla="*/ 2147483647 w 1060"/>
              <a:gd name="T73" fmla="*/ 2147483647 h 989"/>
              <a:gd name="T74" fmla="*/ 2147483647 w 1060"/>
              <a:gd name="T75" fmla="*/ 2147483647 h 989"/>
              <a:gd name="T76" fmla="*/ 2147483647 w 1060"/>
              <a:gd name="T77" fmla="*/ 2147483647 h 989"/>
              <a:gd name="T78" fmla="*/ 2147483647 w 1060"/>
              <a:gd name="T79" fmla="*/ 2147483647 h 989"/>
              <a:gd name="T80" fmla="*/ 2147483647 w 1060"/>
              <a:gd name="T81" fmla="*/ 2147483647 h 989"/>
              <a:gd name="T82" fmla="*/ 2147483647 w 1060"/>
              <a:gd name="T83" fmla="*/ 2147483647 h 989"/>
              <a:gd name="T84" fmla="*/ 2147483647 w 1060"/>
              <a:gd name="T85" fmla="*/ 2147483647 h 989"/>
              <a:gd name="T86" fmla="*/ 2147483647 w 1060"/>
              <a:gd name="T87" fmla="*/ 2147483647 h 989"/>
              <a:gd name="T88" fmla="*/ 2147483647 w 1060"/>
              <a:gd name="T89" fmla="*/ 2147483647 h 989"/>
              <a:gd name="T90" fmla="*/ 2147483647 w 1060"/>
              <a:gd name="T91" fmla="*/ 2147483647 h 989"/>
              <a:gd name="T92" fmla="*/ 2147483647 w 1060"/>
              <a:gd name="T93" fmla="*/ 2147483647 h 989"/>
              <a:gd name="T94" fmla="*/ 2147483647 w 1060"/>
              <a:gd name="T95" fmla="*/ 2147483647 h 989"/>
              <a:gd name="T96" fmla="*/ 2147483647 w 1060"/>
              <a:gd name="T97" fmla="*/ 2147483647 h 989"/>
              <a:gd name="T98" fmla="*/ 2147483647 w 1060"/>
              <a:gd name="T99" fmla="*/ 2147483647 h 989"/>
              <a:gd name="T100" fmla="*/ 2147483647 w 1060"/>
              <a:gd name="T101" fmla="*/ 2147483647 h 989"/>
              <a:gd name="T102" fmla="*/ 2147483647 w 1060"/>
              <a:gd name="T103" fmla="*/ 2147483647 h 989"/>
              <a:gd name="T104" fmla="*/ 2147483647 w 1060"/>
              <a:gd name="T105" fmla="*/ 2147483647 h 989"/>
              <a:gd name="T106" fmla="*/ 2147483647 w 1060"/>
              <a:gd name="T107" fmla="*/ 2147483647 h 989"/>
              <a:gd name="T108" fmla="*/ 2147483647 w 1060"/>
              <a:gd name="T109" fmla="*/ 2147483647 h 989"/>
              <a:gd name="T110" fmla="*/ 0 w 1060"/>
              <a:gd name="T111" fmla="*/ 2147483647 h 989"/>
              <a:gd name="T112" fmla="*/ 2147483647 w 1060"/>
              <a:gd name="T113" fmla="*/ 2147483647 h 989"/>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1060"/>
              <a:gd name="T172" fmla="*/ 0 h 989"/>
              <a:gd name="T173" fmla="*/ 1060 w 1060"/>
              <a:gd name="T174" fmla="*/ 989 h 989"/>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1060" h="989">
                <a:moveTo>
                  <a:pt x="16" y="175"/>
                </a:moveTo>
                <a:lnTo>
                  <a:pt x="75" y="182"/>
                </a:lnTo>
                <a:lnTo>
                  <a:pt x="88" y="167"/>
                </a:lnTo>
                <a:lnTo>
                  <a:pt x="98" y="151"/>
                </a:lnTo>
                <a:lnTo>
                  <a:pt x="104" y="140"/>
                </a:lnTo>
                <a:lnTo>
                  <a:pt x="141" y="132"/>
                </a:lnTo>
                <a:lnTo>
                  <a:pt x="144" y="124"/>
                </a:lnTo>
                <a:lnTo>
                  <a:pt x="146" y="109"/>
                </a:lnTo>
                <a:lnTo>
                  <a:pt x="153" y="105"/>
                </a:lnTo>
                <a:lnTo>
                  <a:pt x="167" y="101"/>
                </a:lnTo>
                <a:lnTo>
                  <a:pt x="170" y="97"/>
                </a:lnTo>
                <a:lnTo>
                  <a:pt x="122" y="47"/>
                </a:lnTo>
                <a:lnTo>
                  <a:pt x="115" y="43"/>
                </a:lnTo>
                <a:lnTo>
                  <a:pt x="128" y="39"/>
                </a:lnTo>
                <a:lnTo>
                  <a:pt x="150" y="32"/>
                </a:lnTo>
                <a:lnTo>
                  <a:pt x="183" y="28"/>
                </a:lnTo>
                <a:lnTo>
                  <a:pt x="213" y="20"/>
                </a:lnTo>
                <a:lnTo>
                  <a:pt x="226" y="0"/>
                </a:lnTo>
                <a:lnTo>
                  <a:pt x="229" y="4"/>
                </a:lnTo>
                <a:lnTo>
                  <a:pt x="236" y="4"/>
                </a:lnTo>
                <a:lnTo>
                  <a:pt x="282" y="16"/>
                </a:lnTo>
                <a:lnTo>
                  <a:pt x="305" y="24"/>
                </a:lnTo>
                <a:lnTo>
                  <a:pt x="318" y="35"/>
                </a:lnTo>
                <a:lnTo>
                  <a:pt x="354" y="58"/>
                </a:lnTo>
                <a:lnTo>
                  <a:pt x="361" y="66"/>
                </a:lnTo>
                <a:lnTo>
                  <a:pt x="397" y="78"/>
                </a:lnTo>
                <a:lnTo>
                  <a:pt x="413" y="86"/>
                </a:lnTo>
                <a:lnTo>
                  <a:pt x="416" y="89"/>
                </a:lnTo>
                <a:lnTo>
                  <a:pt x="426" y="109"/>
                </a:lnTo>
                <a:lnTo>
                  <a:pt x="452" y="109"/>
                </a:lnTo>
                <a:lnTo>
                  <a:pt x="452" y="112"/>
                </a:lnTo>
                <a:lnTo>
                  <a:pt x="452" y="147"/>
                </a:lnTo>
                <a:lnTo>
                  <a:pt x="455" y="151"/>
                </a:lnTo>
                <a:lnTo>
                  <a:pt x="502" y="175"/>
                </a:lnTo>
                <a:lnTo>
                  <a:pt x="511" y="179"/>
                </a:lnTo>
                <a:lnTo>
                  <a:pt x="554" y="210"/>
                </a:lnTo>
                <a:lnTo>
                  <a:pt x="603" y="186"/>
                </a:lnTo>
                <a:lnTo>
                  <a:pt x="626" y="190"/>
                </a:lnTo>
                <a:lnTo>
                  <a:pt x="645" y="198"/>
                </a:lnTo>
                <a:lnTo>
                  <a:pt x="649" y="202"/>
                </a:lnTo>
                <a:lnTo>
                  <a:pt x="652" y="206"/>
                </a:lnTo>
                <a:lnTo>
                  <a:pt x="652" y="210"/>
                </a:lnTo>
                <a:lnTo>
                  <a:pt x="655" y="213"/>
                </a:lnTo>
                <a:lnTo>
                  <a:pt x="658" y="217"/>
                </a:lnTo>
                <a:lnTo>
                  <a:pt x="689" y="217"/>
                </a:lnTo>
                <a:lnTo>
                  <a:pt x="691" y="217"/>
                </a:lnTo>
                <a:lnTo>
                  <a:pt x="691" y="221"/>
                </a:lnTo>
                <a:lnTo>
                  <a:pt x="698" y="233"/>
                </a:lnTo>
                <a:lnTo>
                  <a:pt x="701" y="237"/>
                </a:lnTo>
                <a:lnTo>
                  <a:pt x="701" y="245"/>
                </a:lnTo>
                <a:lnTo>
                  <a:pt x="704" y="252"/>
                </a:lnTo>
                <a:lnTo>
                  <a:pt x="708" y="256"/>
                </a:lnTo>
                <a:lnTo>
                  <a:pt x="711" y="260"/>
                </a:lnTo>
                <a:lnTo>
                  <a:pt x="719" y="264"/>
                </a:lnTo>
                <a:lnTo>
                  <a:pt x="722" y="271"/>
                </a:lnTo>
                <a:lnTo>
                  <a:pt x="724" y="271"/>
                </a:lnTo>
                <a:lnTo>
                  <a:pt x="724" y="276"/>
                </a:lnTo>
                <a:lnTo>
                  <a:pt x="727" y="276"/>
                </a:lnTo>
                <a:lnTo>
                  <a:pt x="734" y="283"/>
                </a:lnTo>
                <a:lnTo>
                  <a:pt x="737" y="283"/>
                </a:lnTo>
                <a:lnTo>
                  <a:pt x="734" y="287"/>
                </a:lnTo>
                <a:lnTo>
                  <a:pt x="734" y="291"/>
                </a:lnTo>
                <a:lnTo>
                  <a:pt x="737" y="291"/>
                </a:lnTo>
                <a:lnTo>
                  <a:pt x="737" y="302"/>
                </a:lnTo>
                <a:lnTo>
                  <a:pt x="747" y="302"/>
                </a:lnTo>
                <a:lnTo>
                  <a:pt x="750" y="306"/>
                </a:lnTo>
                <a:lnTo>
                  <a:pt x="761" y="314"/>
                </a:lnTo>
                <a:lnTo>
                  <a:pt x="764" y="318"/>
                </a:lnTo>
                <a:lnTo>
                  <a:pt x="768" y="318"/>
                </a:lnTo>
                <a:lnTo>
                  <a:pt x="768" y="322"/>
                </a:lnTo>
                <a:lnTo>
                  <a:pt x="770" y="322"/>
                </a:lnTo>
                <a:lnTo>
                  <a:pt x="773" y="326"/>
                </a:lnTo>
                <a:lnTo>
                  <a:pt x="773" y="337"/>
                </a:lnTo>
                <a:lnTo>
                  <a:pt x="777" y="341"/>
                </a:lnTo>
                <a:lnTo>
                  <a:pt x="777" y="345"/>
                </a:lnTo>
                <a:lnTo>
                  <a:pt x="780" y="345"/>
                </a:lnTo>
                <a:lnTo>
                  <a:pt x="780" y="349"/>
                </a:lnTo>
                <a:lnTo>
                  <a:pt x="783" y="364"/>
                </a:lnTo>
                <a:lnTo>
                  <a:pt x="780" y="364"/>
                </a:lnTo>
                <a:lnTo>
                  <a:pt x="780" y="368"/>
                </a:lnTo>
                <a:lnTo>
                  <a:pt x="777" y="380"/>
                </a:lnTo>
                <a:lnTo>
                  <a:pt x="780" y="380"/>
                </a:lnTo>
                <a:lnTo>
                  <a:pt x="780" y="384"/>
                </a:lnTo>
                <a:lnTo>
                  <a:pt x="783" y="388"/>
                </a:lnTo>
                <a:lnTo>
                  <a:pt x="786" y="392"/>
                </a:lnTo>
                <a:lnTo>
                  <a:pt x="790" y="396"/>
                </a:lnTo>
                <a:lnTo>
                  <a:pt x="793" y="400"/>
                </a:lnTo>
                <a:lnTo>
                  <a:pt x="796" y="403"/>
                </a:lnTo>
                <a:lnTo>
                  <a:pt x="803" y="426"/>
                </a:lnTo>
                <a:lnTo>
                  <a:pt x="803" y="430"/>
                </a:lnTo>
                <a:lnTo>
                  <a:pt x="807" y="430"/>
                </a:lnTo>
                <a:lnTo>
                  <a:pt x="807" y="434"/>
                </a:lnTo>
                <a:lnTo>
                  <a:pt x="810" y="438"/>
                </a:lnTo>
                <a:lnTo>
                  <a:pt x="810" y="442"/>
                </a:lnTo>
                <a:lnTo>
                  <a:pt x="813" y="446"/>
                </a:lnTo>
                <a:lnTo>
                  <a:pt x="819" y="453"/>
                </a:lnTo>
                <a:lnTo>
                  <a:pt x="819" y="457"/>
                </a:lnTo>
                <a:lnTo>
                  <a:pt x="825" y="457"/>
                </a:lnTo>
                <a:lnTo>
                  <a:pt x="829" y="473"/>
                </a:lnTo>
                <a:lnTo>
                  <a:pt x="859" y="500"/>
                </a:lnTo>
                <a:lnTo>
                  <a:pt x="875" y="546"/>
                </a:lnTo>
                <a:lnTo>
                  <a:pt x="1025" y="577"/>
                </a:lnTo>
                <a:lnTo>
                  <a:pt x="1036" y="566"/>
                </a:lnTo>
                <a:lnTo>
                  <a:pt x="1059" y="608"/>
                </a:lnTo>
                <a:lnTo>
                  <a:pt x="1022" y="724"/>
                </a:lnTo>
                <a:lnTo>
                  <a:pt x="875" y="786"/>
                </a:lnTo>
                <a:lnTo>
                  <a:pt x="715" y="825"/>
                </a:lnTo>
                <a:lnTo>
                  <a:pt x="587" y="988"/>
                </a:lnTo>
                <a:lnTo>
                  <a:pt x="587" y="922"/>
                </a:lnTo>
                <a:lnTo>
                  <a:pt x="495" y="887"/>
                </a:lnTo>
                <a:lnTo>
                  <a:pt x="466" y="898"/>
                </a:lnTo>
                <a:lnTo>
                  <a:pt x="445" y="898"/>
                </a:lnTo>
                <a:lnTo>
                  <a:pt x="435" y="910"/>
                </a:lnTo>
                <a:lnTo>
                  <a:pt x="423" y="922"/>
                </a:lnTo>
                <a:lnTo>
                  <a:pt x="419" y="929"/>
                </a:lnTo>
                <a:lnTo>
                  <a:pt x="416" y="933"/>
                </a:lnTo>
                <a:lnTo>
                  <a:pt x="406" y="937"/>
                </a:lnTo>
                <a:lnTo>
                  <a:pt x="403" y="922"/>
                </a:lnTo>
                <a:lnTo>
                  <a:pt x="400" y="910"/>
                </a:lnTo>
                <a:lnTo>
                  <a:pt x="397" y="910"/>
                </a:lnTo>
                <a:lnTo>
                  <a:pt x="393" y="898"/>
                </a:lnTo>
                <a:lnTo>
                  <a:pt x="386" y="894"/>
                </a:lnTo>
                <a:lnTo>
                  <a:pt x="384" y="871"/>
                </a:lnTo>
                <a:lnTo>
                  <a:pt x="367" y="856"/>
                </a:lnTo>
                <a:lnTo>
                  <a:pt x="357" y="849"/>
                </a:lnTo>
                <a:lnTo>
                  <a:pt x="343" y="829"/>
                </a:lnTo>
                <a:lnTo>
                  <a:pt x="340" y="821"/>
                </a:lnTo>
                <a:lnTo>
                  <a:pt x="337" y="813"/>
                </a:lnTo>
                <a:lnTo>
                  <a:pt x="331" y="802"/>
                </a:lnTo>
                <a:lnTo>
                  <a:pt x="325" y="775"/>
                </a:lnTo>
                <a:lnTo>
                  <a:pt x="315" y="755"/>
                </a:lnTo>
                <a:lnTo>
                  <a:pt x="308" y="747"/>
                </a:lnTo>
                <a:lnTo>
                  <a:pt x="305" y="739"/>
                </a:lnTo>
                <a:lnTo>
                  <a:pt x="275" y="709"/>
                </a:lnTo>
                <a:lnTo>
                  <a:pt x="265" y="705"/>
                </a:lnTo>
                <a:lnTo>
                  <a:pt x="256" y="701"/>
                </a:lnTo>
                <a:lnTo>
                  <a:pt x="241" y="690"/>
                </a:lnTo>
                <a:lnTo>
                  <a:pt x="236" y="678"/>
                </a:lnTo>
                <a:lnTo>
                  <a:pt x="229" y="658"/>
                </a:lnTo>
                <a:lnTo>
                  <a:pt x="223" y="624"/>
                </a:lnTo>
                <a:lnTo>
                  <a:pt x="220" y="608"/>
                </a:lnTo>
                <a:lnTo>
                  <a:pt x="220" y="605"/>
                </a:lnTo>
                <a:lnTo>
                  <a:pt x="223" y="577"/>
                </a:lnTo>
                <a:lnTo>
                  <a:pt x="220" y="562"/>
                </a:lnTo>
                <a:lnTo>
                  <a:pt x="213" y="558"/>
                </a:lnTo>
                <a:lnTo>
                  <a:pt x="210" y="539"/>
                </a:lnTo>
                <a:lnTo>
                  <a:pt x="190" y="500"/>
                </a:lnTo>
                <a:lnTo>
                  <a:pt x="164" y="477"/>
                </a:lnTo>
                <a:lnTo>
                  <a:pt x="161" y="473"/>
                </a:lnTo>
                <a:lnTo>
                  <a:pt x="141" y="469"/>
                </a:lnTo>
                <a:lnTo>
                  <a:pt x="141" y="461"/>
                </a:lnTo>
                <a:lnTo>
                  <a:pt x="128" y="446"/>
                </a:lnTo>
                <a:lnTo>
                  <a:pt x="124" y="415"/>
                </a:lnTo>
                <a:lnTo>
                  <a:pt x="110" y="384"/>
                </a:lnTo>
                <a:lnTo>
                  <a:pt x="101" y="380"/>
                </a:lnTo>
                <a:lnTo>
                  <a:pt x="98" y="376"/>
                </a:lnTo>
                <a:lnTo>
                  <a:pt x="98" y="372"/>
                </a:lnTo>
                <a:lnTo>
                  <a:pt x="88" y="356"/>
                </a:lnTo>
                <a:lnTo>
                  <a:pt x="79" y="333"/>
                </a:lnTo>
                <a:lnTo>
                  <a:pt x="55" y="302"/>
                </a:lnTo>
                <a:lnTo>
                  <a:pt x="55" y="298"/>
                </a:lnTo>
                <a:lnTo>
                  <a:pt x="52" y="294"/>
                </a:lnTo>
                <a:lnTo>
                  <a:pt x="33" y="260"/>
                </a:lnTo>
                <a:lnTo>
                  <a:pt x="30" y="248"/>
                </a:lnTo>
                <a:lnTo>
                  <a:pt x="23" y="245"/>
                </a:lnTo>
                <a:lnTo>
                  <a:pt x="3" y="245"/>
                </a:lnTo>
                <a:lnTo>
                  <a:pt x="0" y="248"/>
                </a:lnTo>
                <a:lnTo>
                  <a:pt x="0" y="245"/>
                </a:lnTo>
                <a:lnTo>
                  <a:pt x="9" y="221"/>
                </a:lnTo>
                <a:lnTo>
                  <a:pt x="16" y="167"/>
                </a:lnTo>
                <a:lnTo>
                  <a:pt x="16" y="175"/>
                </a:lnTo>
              </a:path>
            </a:pathLst>
          </a:custGeom>
          <a:solidFill>
            <a:srgbClr val="F8F8F8"/>
          </a:solidFill>
          <a:ln w="12700" cap="rnd">
            <a:solidFill>
              <a:srgbClr val="000000"/>
            </a:solidFill>
            <a:round/>
            <a:headEnd/>
            <a:tailEnd/>
          </a:ln>
        </p:spPr>
        <p:txBody>
          <a:bodyPr/>
          <a:lstStyle/>
          <a:p>
            <a:endParaRPr lang="en-IN"/>
          </a:p>
        </p:txBody>
      </p:sp>
      <p:sp>
        <p:nvSpPr>
          <p:cNvPr id="1046" name="Freeform 21"/>
          <p:cNvSpPr>
            <a:spLocks/>
          </p:cNvSpPr>
          <p:nvPr/>
        </p:nvSpPr>
        <p:spPr bwMode="auto">
          <a:xfrm>
            <a:off x="6042025" y="2778125"/>
            <a:ext cx="26988" cy="26988"/>
          </a:xfrm>
          <a:custGeom>
            <a:avLst/>
            <a:gdLst>
              <a:gd name="T0" fmla="*/ 2147483647 w 17"/>
              <a:gd name="T1" fmla="*/ 2147483647 h 17"/>
              <a:gd name="T2" fmla="*/ 2147483647 w 17"/>
              <a:gd name="T3" fmla="*/ 2147483647 h 17"/>
              <a:gd name="T4" fmla="*/ 2147483647 w 17"/>
              <a:gd name="T5" fmla="*/ 2147483647 h 17"/>
              <a:gd name="T6" fmla="*/ 2147483647 w 17"/>
              <a:gd name="T7" fmla="*/ 0 h 17"/>
              <a:gd name="T8" fmla="*/ 0 w 17"/>
              <a:gd name="T9" fmla="*/ 0 h 17"/>
              <a:gd name="T10" fmla="*/ 0 w 17"/>
              <a:gd name="T11" fmla="*/ 2147483647 h 17"/>
              <a:gd name="T12" fmla="*/ 2147483647 w 17"/>
              <a:gd name="T13" fmla="*/ 2147483647 h 17"/>
              <a:gd name="T14" fmla="*/ 2147483647 w 17"/>
              <a:gd name="T15" fmla="*/ 2147483647 h 17"/>
              <a:gd name="T16" fmla="*/ 2147483647 w 17"/>
              <a:gd name="T17" fmla="*/ 2147483647 h 17"/>
              <a:gd name="T18" fmla="*/ 2147483647 w 17"/>
              <a:gd name="T19" fmla="*/ 2147483647 h 17"/>
              <a:gd name="T20" fmla="*/ 2147483647 w 17"/>
              <a:gd name="T21" fmla="*/ 2147483647 h 1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7"/>
              <a:gd name="T34" fmla="*/ 0 h 17"/>
              <a:gd name="T35" fmla="*/ 17 w 17"/>
              <a:gd name="T36" fmla="*/ 17 h 1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7" h="17">
                <a:moveTo>
                  <a:pt x="16" y="10"/>
                </a:moveTo>
                <a:lnTo>
                  <a:pt x="16" y="5"/>
                </a:lnTo>
                <a:lnTo>
                  <a:pt x="8" y="5"/>
                </a:lnTo>
                <a:lnTo>
                  <a:pt x="8" y="0"/>
                </a:lnTo>
                <a:lnTo>
                  <a:pt x="0" y="0"/>
                </a:lnTo>
                <a:lnTo>
                  <a:pt x="0" y="5"/>
                </a:lnTo>
                <a:lnTo>
                  <a:pt x="8" y="5"/>
                </a:lnTo>
                <a:lnTo>
                  <a:pt x="8" y="10"/>
                </a:lnTo>
                <a:lnTo>
                  <a:pt x="8" y="16"/>
                </a:lnTo>
                <a:lnTo>
                  <a:pt x="16" y="16"/>
                </a:lnTo>
                <a:lnTo>
                  <a:pt x="16" y="10"/>
                </a:lnTo>
              </a:path>
            </a:pathLst>
          </a:custGeom>
          <a:solidFill>
            <a:schemeClr val="folHlink"/>
          </a:solidFill>
          <a:ln w="12700" cap="rnd">
            <a:solidFill>
              <a:srgbClr val="000000"/>
            </a:solidFill>
            <a:round/>
            <a:headEnd/>
            <a:tailEnd/>
          </a:ln>
        </p:spPr>
        <p:txBody>
          <a:bodyPr/>
          <a:lstStyle/>
          <a:p>
            <a:endParaRPr lang="en-IN"/>
          </a:p>
        </p:txBody>
      </p:sp>
      <p:sp>
        <p:nvSpPr>
          <p:cNvPr id="1047" name="Freeform 22"/>
          <p:cNvSpPr>
            <a:spLocks/>
          </p:cNvSpPr>
          <p:nvPr/>
        </p:nvSpPr>
        <p:spPr bwMode="auto">
          <a:xfrm>
            <a:off x="6038850" y="2782888"/>
            <a:ext cx="26988" cy="26987"/>
          </a:xfrm>
          <a:custGeom>
            <a:avLst/>
            <a:gdLst>
              <a:gd name="T0" fmla="*/ 2147483647 w 17"/>
              <a:gd name="T1" fmla="*/ 2147483647 h 17"/>
              <a:gd name="T2" fmla="*/ 2147483647 w 17"/>
              <a:gd name="T3" fmla="*/ 2147483647 h 17"/>
              <a:gd name="T4" fmla="*/ 2147483647 w 17"/>
              <a:gd name="T5" fmla="*/ 2147483647 h 17"/>
              <a:gd name="T6" fmla="*/ 2147483647 w 17"/>
              <a:gd name="T7" fmla="*/ 2147483647 h 17"/>
              <a:gd name="T8" fmla="*/ 2147483647 w 17"/>
              <a:gd name="T9" fmla="*/ 2147483647 h 17"/>
              <a:gd name="T10" fmla="*/ 2147483647 w 17"/>
              <a:gd name="T11" fmla="*/ 0 h 17"/>
              <a:gd name="T12" fmla="*/ 0 w 17"/>
              <a:gd name="T13" fmla="*/ 0 h 17"/>
              <a:gd name="T14" fmla="*/ 0 w 17"/>
              <a:gd name="T15" fmla="*/ 2147483647 h 17"/>
              <a:gd name="T16" fmla="*/ 2147483647 w 17"/>
              <a:gd name="T17" fmla="*/ 2147483647 h 17"/>
              <a:gd name="T18" fmla="*/ 2147483647 w 17"/>
              <a:gd name="T19" fmla="*/ 2147483647 h 17"/>
              <a:gd name="T20" fmla="*/ 2147483647 w 17"/>
              <a:gd name="T21" fmla="*/ 2147483647 h 17"/>
              <a:gd name="T22" fmla="*/ 2147483647 w 17"/>
              <a:gd name="T23" fmla="*/ 2147483647 h 17"/>
              <a:gd name="T24" fmla="*/ 2147483647 w 17"/>
              <a:gd name="T25" fmla="*/ 2147483647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7"/>
              <a:gd name="T41" fmla="*/ 17 w 17"/>
              <a:gd name="T42" fmla="*/ 17 h 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7">
                <a:moveTo>
                  <a:pt x="16" y="16"/>
                </a:moveTo>
                <a:lnTo>
                  <a:pt x="16" y="10"/>
                </a:lnTo>
                <a:lnTo>
                  <a:pt x="10" y="10"/>
                </a:lnTo>
                <a:lnTo>
                  <a:pt x="10" y="5"/>
                </a:lnTo>
                <a:lnTo>
                  <a:pt x="5" y="5"/>
                </a:lnTo>
                <a:lnTo>
                  <a:pt x="5" y="0"/>
                </a:lnTo>
                <a:lnTo>
                  <a:pt x="0" y="0"/>
                </a:lnTo>
                <a:lnTo>
                  <a:pt x="0" y="5"/>
                </a:lnTo>
                <a:lnTo>
                  <a:pt x="5" y="5"/>
                </a:lnTo>
                <a:lnTo>
                  <a:pt x="5" y="10"/>
                </a:lnTo>
                <a:lnTo>
                  <a:pt x="10" y="10"/>
                </a:lnTo>
                <a:lnTo>
                  <a:pt x="10" y="16"/>
                </a:lnTo>
                <a:lnTo>
                  <a:pt x="16" y="16"/>
                </a:lnTo>
              </a:path>
            </a:pathLst>
          </a:custGeom>
          <a:solidFill>
            <a:schemeClr val="folHlink"/>
          </a:solidFill>
          <a:ln w="12700" cap="rnd">
            <a:solidFill>
              <a:srgbClr val="000000"/>
            </a:solidFill>
            <a:round/>
            <a:headEnd/>
            <a:tailEnd/>
          </a:ln>
        </p:spPr>
        <p:txBody>
          <a:bodyPr/>
          <a:lstStyle/>
          <a:p>
            <a:endParaRPr lang="en-IN"/>
          </a:p>
        </p:txBody>
      </p:sp>
      <p:sp>
        <p:nvSpPr>
          <p:cNvPr id="1048" name="Freeform 23"/>
          <p:cNvSpPr>
            <a:spLocks/>
          </p:cNvSpPr>
          <p:nvPr/>
        </p:nvSpPr>
        <p:spPr bwMode="auto">
          <a:xfrm>
            <a:off x="6057900" y="2797175"/>
            <a:ext cx="26988" cy="26988"/>
          </a:xfrm>
          <a:custGeom>
            <a:avLst/>
            <a:gdLst>
              <a:gd name="T0" fmla="*/ 2147483647 w 17"/>
              <a:gd name="T1" fmla="*/ 2147483647 h 17"/>
              <a:gd name="T2" fmla="*/ 2147483647 w 17"/>
              <a:gd name="T3" fmla="*/ 2147483647 h 17"/>
              <a:gd name="T4" fmla="*/ 2147483647 w 17"/>
              <a:gd name="T5" fmla="*/ 0 h 17"/>
              <a:gd name="T6" fmla="*/ 0 w 17"/>
              <a:gd name="T7" fmla="*/ 0 h 17"/>
              <a:gd name="T8" fmla="*/ 0 w 17"/>
              <a:gd name="T9" fmla="*/ 2147483647 h 17"/>
              <a:gd name="T10" fmla="*/ 2147483647 w 17"/>
              <a:gd name="T11" fmla="*/ 2147483647 h 17"/>
              <a:gd name="T12" fmla="*/ 2147483647 w 17"/>
              <a:gd name="T13" fmla="*/ 2147483647 h 17"/>
              <a:gd name="T14" fmla="*/ 2147483647 w 17"/>
              <a:gd name="T15" fmla="*/ 2147483647 h 17"/>
              <a:gd name="T16" fmla="*/ 2147483647 w 17"/>
              <a:gd name="T17" fmla="*/ 2147483647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7"/>
              <a:gd name="T29" fmla="*/ 17 w 17"/>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7">
                <a:moveTo>
                  <a:pt x="16" y="9"/>
                </a:moveTo>
                <a:lnTo>
                  <a:pt x="8" y="9"/>
                </a:lnTo>
                <a:lnTo>
                  <a:pt x="8" y="0"/>
                </a:lnTo>
                <a:lnTo>
                  <a:pt x="0" y="0"/>
                </a:lnTo>
                <a:lnTo>
                  <a:pt x="0" y="9"/>
                </a:lnTo>
                <a:lnTo>
                  <a:pt x="8" y="9"/>
                </a:lnTo>
                <a:lnTo>
                  <a:pt x="8" y="16"/>
                </a:lnTo>
                <a:lnTo>
                  <a:pt x="16" y="16"/>
                </a:lnTo>
                <a:lnTo>
                  <a:pt x="16" y="9"/>
                </a:lnTo>
              </a:path>
            </a:pathLst>
          </a:custGeom>
          <a:solidFill>
            <a:schemeClr val="folHlink"/>
          </a:solidFill>
          <a:ln w="12700" cap="rnd">
            <a:solidFill>
              <a:srgbClr val="000000"/>
            </a:solidFill>
            <a:round/>
            <a:headEnd/>
            <a:tailEnd/>
          </a:ln>
        </p:spPr>
        <p:txBody>
          <a:bodyPr/>
          <a:lstStyle/>
          <a:p>
            <a:endParaRPr lang="en-IN"/>
          </a:p>
        </p:txBody>
      </p:sp>
      <p:sp>
        <p:nvSpPr>
          <p:cNvPr id="1049" name="Freeform 24"/>
          <p:cNvSpPr>
            <a:spLocks/>
          </p:cNvSpPr>
          <p:nvPr/>
        </p:nvSpPr>
        <p:spPr bwMode="auto">
          <a:xfrm>
            <a:off x="6100763" y="2925763"/>
            <a:ext cx="26987" cy="26987"/>
          </a:xfrm>
          <a:custGeom>
            <a:avLst/>
            <a:gdLst>
              <a:gd name="T0" fmla="*/ 2147483647 w 17"/>
              <a:gd name="T1" fmla="*/ 0 h 17"/>
              <a:gd name="T2" fmla="*/ 0 w 17"/>
              <a:gd name="T3" fmla="*/ 0 h 17"/>
              <a:gd name="T4" fmla="*/ 0 w 17"/>
              <a:gd name="T5" fmla="*/ 2147483647 h 17"/>
              <a:gd name="T6" fmla="*/ 0 w 17"/>
              <a:gd name="T7" fmla="*/ 2147483647 h 17"/>
              <a:gd name="T8" fmla="*/ 0 w 17"/>
              <a:gd name="T9" fmla="*/ 2147483647 h 17"/>
              <a:gd name="T10" fmla="*/ 2147483647 w 17"/>
              <a:gd name="T11" fmla="*/ 2147483647 h 17"/>
              <a:gd name="T12" fmla="*/ 2147483647 w 17"/>
              <a:gd name="T13" fmla="*/ 0 h 17"/>
              <a:gd name="T14" fmla="*/ 0 60000 65536"/>
              <a:gd name="T15" fmla="*/ 0 60000 65536"/>
              <a:gd name="T16" fmla="*/ 0 60000 65536"/>
              <a:gd name="T17" fmla="*/ 0 60000 65536"/>
              <a:gd name="T18" fmla="*/ 0 60000 65536"/>
              <a:gd name="T19" fmla="*/ 0 60000 65536"/>
              <a:gd name="T20" fmla="*/ 0 60000 65536"/>
              <a:gd name="T21" fmla="*/ 0 w 17"/>
              <a:gd name="T22" fmla="*/ 0 h 17"/>
              <a:gd name="T23" fmla="*/ 17 w 17"/>
              <a:gd name="T24" fmla="*/ 17 h 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 h="17">
                <a:moveTo>
                  <a:pt x="16" y="0"/>
                </a:moveTo>
                <a:lnTo>
                  <a:pt x="0" y="0"/>
                </a:lnTo>
                <a:lnTo>
                  <a:pt x="0" y="8"/>
                </a:lnTo>
                <a:lnTo>
                  <a:pt x="0" y="16"/>
                </a:lnTo>
                <a:lnTo>
                  <a:pt x="0" y="8"/>
                </a:lnTo>
                <a:lnTo>
                  <a:pt x="16" y="8"/>
                </a:lnTo>
                <a:lnTo>
                  <a:pt x="16" y="0"/>
                </a:lnTo>
              </a:path>
            </a:pathLst>
          </a:custGeom>
          <a:solidFill>
            <a:schemeClr val="folHlink"/>
          </a:solidFill>
          <a:ln w="12700" cap="rnd">
            <a:solidFill>
              <a:srgbClr val="000000"/>
            </a:solidFill>
            <a:round/>
            <a:headEnd/>
            <a:tailEnd/>
          </a:ln>
        </p:spPr>
        <p:txBody>
          <a:bodyPr/>
          <a:lstStyle/>
          <a:p>
            <a:endParaRPr lang="en-IN"/>
          </a:p>
        </p:txBody>
      </p:sp>
      <p:sp>
        <p:nvSpPr>
          <p:cNvPr id="1050" name="Freeform 25"/>
          <p:cNvSpPr>
            <a:spLocks/>
          </p:cNvSpPr>
          <p:nvPr/>
        </p:nvSpPr>
        <p:spPr bwMode="auto">
          <a:xfrm>
            <a:off x="5543550" y="862013"/>
            <a:ext cx="563563" cy="468312"/>
          </a:xfrm>
          <a:custGeom>
            <a:avLst/>
            <a:gdLst>
              <a:gd name="T0" fmla="*/ 0 w 355"/>
              <a:gd name="T1" fmla="*/ 2147483647 h 295"/>
              <a:gd name="T2" fmla="*/ 2147483647 w 355"/>
              <a:gd name="T3" fmla="*/ 2147483647 h 295"/>
              <a:gd name="T4" fmla="*/ 0 w 355"/>
              <a:gd name="T5" fmla="*/ 2147483647 h 295"/>
              <a:gd name="T6" fmla="*/ 2147483647 w 355"/>
              <a:gd name="T7" fmla="*/ 2147483647 h 295"/>
              <a:gd name="T8" fmla="*/ 2147483647 w 355"/>
              <a:gd name="T9" fmla="*/ 2147483647 h 295"/>
              <a:gd name="T10" fmla="*/ 2147483647 w 355"/>
              <a:gd name="T11" fmla="*/ 2147483647 h 295"/>
              <a:gd name="T12" fmla="*/ 2147483647 w 355"/>
              <a:gd name="T13" fmla="*/ 2147483647 h 295"/>
              <a:gd name="T14" fmla="*/ 2147483647 w 355"/>
              <a:gd name="T15" fmla="*/ 2147483647 h 295"/>
              <a:gd name="T16" fmla="*/ 2147483647 w 355"/>
              <a:gd name="T17" fmla="*/ 2147483647 h 295"/>
              <a:gd name="T18" fmla="*/ 2147483647 w 355"/>
              <a:gd name="T19" fmla="*/ 2147483647 h 295"/>
              <a:gd name="T20" fmla="*/ 2147483647 w 355"/>
              <a:gd name="T21" fmla="*/ 2147483647 h 295"/>
              <a:gd name="T22" fmla="*/ 2147483647 w 355"/>
              <a:gd name="T23" fmla="*/ 2147483647 h 295"/>
              <a:gd name="T24" fmla="*/ 2147483647 w 355"/>
              <a:gd name="T25" fmla="*/ 2147483647 h 295"/>
              <a:gd name="T26" fmla="*/ 2147483647 w 355"/>
              <a:gd name="T27" fmla="*/ 2147483647 h 295"/>
              <a:gd name="T28" fmla="*/ 2147483647 w 355"/>
              <a:gd name="T29" fmla="*/ 2147483647 h 295"/>
              <a:gd name="T30" fmla="*/ 2147483647 w 355"/>
              <a:gd name="T31" fmla="*/ 0 h 295"/>
              <a:gd name="T32" fmla="*/ 2147483647 w 355"/>
              <a:gd name="T33" fmla="*/ 0 h 295"/>
              <a:gd name="T34" fmla="*/ 2147483647 w 355"/>
              <a:gd name="T35" fmla="*/ 2147483647 h 295"/>
              <a:gd name="T36" fmla="*/ 2147483647 w 355"/>
              <a:gd name="T37" fmla="*/ 2147483647 h 295"/>
              <a:gd name="T38" fmla="*/ 2147483647 w 355"/>
              <a:gd name="T39" fmla="*/ 2147483647 h 295"/>
              <a:gd name="T40" fmla="*/ 2147483647 w 355"/>
              <a:gd name="T41" fmla="*/ 2147483647 h 295"/>
              <a:gd name="T42" fmla="*/ 2147483647 w 355"/>
              <a:gd name="T43" fmla="*/ 2147483647 h 295"/>
              <a:gd name="T44" fmla="*/ 2147483647 w 355"/>
              <a:gd name="T45" fmla="*/ 2147483647 h 295"/>
              <a:gd name="T46" fmla="*/ 2147483647 w 355"/>
              <a:gd name="T47" fmla="*/ 2147483647 h 295"/>
              <a:gd name="T48" fmla="*/ 2147483647 w 355"/>
              <a:gd name="T49" fmla="*/ 2147483647 h 295"/>
              <a:gd name="T50" fmla="*/ 2147483647 w 355"/>
              <a:gd name="T51" fmla="*/ 2147483647 h 295"/>
              <a:gd name="T52" fmla="*/ 2147483647 w 355"/>
              <a:gd name="T53" fmla="*/ 2147483647 h 295"/>
              <a:gd name="T54" fmla="*/ 2147483647 w 355"/>
              <a:gd name="T55" fmla="*/ 2147483647 h 295"/>
              <a:gd name="T56" fmla="*/ 2147483647 w 355"/>
              <a:gd name="T57" fmla="*/ 2147483647 h 295"/>
              <a:gd name="T58" fmla="*/ 2147483647 w 355"/>
              <a:gd name="T59" fmla="*/ 2147483647 h 295"/>
              <a:gd name="T60" fmla="*/ 2147483647 w 355"/>
              <a:gd name="T61" fmla="*/ 2147483647 h 295"/>
              <a:gd name="T62" fmla="*/ 2147483647 w 355"/>
              <a:gd name="T63" fmla="*/ 2147483647 h 295"/>
              <a:gd name="T64" fmla="*/ 2147483647 w 355"/>
              <a:gd name="T65" fmla="*/ 2147483647 h 295"/>
              <a:gd name="T66" fmla="*/ 2147483647 w 355"/>
              <a:gd name="T67" fmla="*/ 2147483647 h 295"/>
              <a:gd name="T68" fmla="*/ 2147483647 w 355"/>
              <a:gd name="T69" fmla="*/ 2147483647 h 295"/>
              <a:gd name="T70" fmla="*/ 2147483647 w 355"/>
              <a:gd name="T71" fmla="*/ 2147483647 h 295"/>
              <a:gd name="T72" fmla="*/ 2147483647 w 355"/>
              <a:gd name="T73" fmla="*/ 2147483647 h 295"/>
              <a:gd name="T74" fmla="*/ 2147483647 w 355"/>
              <a:gd name="T75" fmla="*/ 2147483647 h 295"/>
              <a:gd name="T76" fmla="*/ 2147483647 w 355"/>
              <a:gd name="T77" fmla="*/ 2147483647 h 295"/>
              <a:gd name="T78" fmla="*/ 2147483647 w 355"/>
              <a:gd name="T79" fmla="*/ 2147483647 h 295"/>
              <a:gd name="T80" fmla="*/ 2147483647 w 355"/>
              <a:gd name="T81" fmla="*/ 2147483647 h 295"/>
              <a:gd name="T82" fmla="*/ 2147483647 w 355"/>
              <a:gd name="T83" fmla="*/ 2147483647 h 295"/>
              <a:gd name="T84" fmla="*/ 2147483647 w 355"/>
              <a:gd name="T85" fmla="*/ 2147483647 h 295"/>
              <a:gd name="T86" fmla="*/ 2147483647 w 355"/>
              <a:gd name="T87" fmla="*/ 2147483647 h 295"/>
              <a:gd name="T88" fmla="*/ 2147483647 w 355"/>
              <a:gd name="T89" fmla="*/ 2147483647 h 295"/>
              <a:gd name="T90" fmla="*/ 2147483647 w 355"/>
              <a:gd name="T91" fmla="*/ 2147483647 h 295"/>
              <a:gd name="T92" fmla="*/ 2147483647 w 355"/>
              <a:gd name="T93" fmla="*/ 2147483647 h 295"/>
              <a:gd name="T94" fmla="*/ 2147483647 w 355"/>
              <a:gd name="T95" fmla="*/ 2147483647 h 295"/>
              <a:gd name="T96" fmla="*/ 2147483647 w 355"/>
              <a:gd name="T97" fmla="*/ 2147483647 h 295"/>
              <a:gd name="T98" fmla="*/ 2147483647 w 355"/>
              <a:gd name="T99" fmla="*/ 2147483647 h 295"/>
              <a:gd name="T100" fmla="*/ 2147483647 w 355"/>
              <a:gd name="T101" fmla="*/ 2147483647 h 295"/>
              <a:gd name="T102" fmla="*/ 2147483647 w 355"/>
              <a:gd name="T103" fmla="*/ 2147483647 h 295"/>
              <a:gd name="T104" fmla="*/ 2147483647 w 355"/>
              <a:gd name="T105" fmla="*/ 2147483647 h 295"/>
              <a:gd name="T106" fmla="*/ 2147483647 w 355"/>
              <a:gd name="T107" fmla="*/ 2147483647 h 295"/>
              <a:gd name="T108" fmla="*/ 2147483647 w 355"/>
              <a:gd name="T109" fmla="*/ 2147483647 h 295"/>
              <a:gd name="T110" fmla="*/ 2147483647 w 355"/>
              <a:gd name="T111" fmla="*/ 2147483647 h 295"/>
              <a:gd name="T112" fmla="*/ 2147483647 w 355"/>
              <a:gd name="T113" fmla="*/ 2147483647 h 295"/>
              <a:gd name="T114" fmla="*/ 2147483647 w 355"/>
              <a:gd name="T115" fmla="*/ 2147483647 h 295"/>
              <a:gd name="T116" fmla="*/ 2147483647 w 355"/>
              <a:gd name="T117" fmla="*/ 2147483647 h 295"/>
              <a:gd name="T118" fmla="*/ 2147483647 w 355"/>
              <a:gd name="T119" fmla="*/ 2147483647 h 295"/>
              <a:gd name="T120" fmla="*/ 2147483647 w 355"/>
              <a:gd name="T121" fmla="*/ 2147483647 h 295"/>
              <a:gd name="T122" fmla="*/ 2147483647 w 355"/>
              <a:gd name="T123" fmla="*/ 2147483647 h 295"/>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355"/>
              <a:gd name="T187" fmla="*/ 0 h 295"/>
              <a:gd name="T188" fmla="*/ 355 w 355"/>
              <a:gd name="T189" fmla="*/ 295 h 295"/>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355" h="295">
                <a:moveTo>
                  <a:pt x="2" y="251"/>
                </a:moveTo>
                <a:lnTo>
                  <a:pt x="0" y="255"/>
                </a:lnTo>
                <a:lnTo>
                  <a:pt x="2" y="267"/>
                </a:lnTo>
                <a:lnTo>
                  <a:pt x="2" y="271"/>
                </a:lnTo>
                <a:lnTo>
                  <a:pt x="0" y="271"/>
                </a:lnTo>
                <a:lnTo>
                  <a:pt x="0" y="275"/>
                </a:lnTo>
                <a:lnTo>
                  <a:pt x="12" y="275"/>
                </a:lnTo>
                <a:lnTo>
                  <a:pt x="29" y="290"/>
                </a:lnTo>
                <a:lnTo>
                  <a:pt x="61" y="294"/>
                </a:lnTo>
                <a:lnTo>
                  <a:pt x="68" y="290"/>
                </a:lnTo>
                <a:lnTo>
                  <a:pt x="72" y="286"/>
                </a:lnTo>
                <a:lnTo>
                  <a:pt x="91" y="275"/>
                </a:lnTo>
                <a:lnTo>
                  <a:pt x="103" y="267"/>
                </a:lnTo>
                <a:lnTo>
                  <a:pt x="120" y="260"/>
                </a:lnTo>
                <a:lnTo>
                  <a:pt x="157" y="240"/>
                </a:lnTo>
                <a:lnTo>
                  <a:pt x="163" y="232"/>
                </a:lnTo>
                <a:lnTo>
                  <a:pt x="189" y="217"/>
                </a:lnTo>
                <a:lnTo>
                  <a:pt x="212" y="201"/>
                </a:lnTo>
                <a:lnTo>
                  <a:pt x="219" y="197"/>
                </a:lnTo>
                <a:lnTo>
                  <a:pt x="232" y="193"/>
                </a:lnTo>
                <a:lnTo>
                  <a:pt x="242" y="190"/>
                </a:lnTo>
                <a:lnTo>
                  <a:pt x="252" y="182"/>
                </a:lnTo>
                <a:lnTo>
                  <a:pt x="262" y="174"/>
                </a:lnTo>
                <a:lnTo>
                  <a:pt x="278" y="170"/>
                </a:lnTo>
                <a:lnTo>
                  <a:pt x="289" y="147"/>
                </a:lnTo>
                <a:lnTo>
                  <a:pt x="292" y="112"/>
                </a:lnTo>
                <a:lnTo>
                  <a:pt x="295" y="50"/>
                </a:lnTo>
                <a:lnTo>
                  <a:pt x="320" y="43"/>
                </a:lnTo>
                <a:lnTo>
                  <a:pt x="338" y="15"/>
                </a:lnTo>
                <a:lnTo>
                  <a:pt x="354" y="7"/>
                </a:lnTo>
                <a:lnTo>
                  <a:pt x="344" y="7"/>
                </a:lnTo>
                <a:lnTo>
                  <a:pt x="344" y="0"/>
                </a:lnTo>
                <a:lnTo>
                  <a:pt x="341" y="0"/>
                </a:lnTo>
                <a:lnTo>
                  <a:pt x="338" y="0"/>
                </a:lnTo>
                <a:lnTo>
                  <a:pt x="334" y="0"/>
                </a:lnTo>
                <a:lnTo>
                  <a:pt x="249" y="15"/>
                </a:lnTo>
                <a:lnTo>
                  <a:pt x="242" y="19"/>
                </a:lnTo>
                <a:lnTo>
                  <a:pt x="222" y="27"/>
                </a:lnTo>
                <a:lnTo>
                  <a:pt x="160" y="30"/>
                </a:lnTo>
                <a:lnTo>
                  <a:pt x="152" y="23"/>
                </a:lnTo>
                <a:lnTo>
                  <a:pt x="127" y="23"/>
                </a:lnTo>
                <a:lnTo>
                  <a:pt x="127" y="27"/>
                </a:lnTo>
                <a:lnTo>
                  <a:pt x="114" y="30"/>
                </a:lnTo>
                <a:lnTo>
                  <a:pt x="101" y="34"/>
                </a:lnTo>
                <a:lnTo>
                  <a:pt x="101" y="39"/>
                </a:lnTo>
                <a:lnTo>
                  <a:pt x="81" y="34"/>
                </a:lnTo>
                <a:lnTo>
                  <a:pt x="81" y="39"/>
                </a:lnTo>
                <a:lnTo>
                  <a:pt x="78" y="39"/>
                </a:lnTo>
                <a:lnTo>
                  <a:pt x="78" y="30"/>
                </a:lnTo>
                <a:lnTo>
                  <a:pt x="61" y="27"/>
                </a:lnTo>
                <a:lnTo>
                  <a:pt x="58" y="30"/>
                </a:lnTo>
                <a:lnTo>
                  <a:pt x="54" y="34"/>
                </a:lnTo>
                <a:lnTo>
                  <a:pt x="54" y="39"/>
                </a:lnTo>
                <a:lnTo>
                  <a:pt x="54" y="43"/>
                </a:lnTo>
                <a:lnTo>
                  <a:pt x="51" y="46"/>
                </a:lnTo>
                <a:lnTo>
                  <a:pt x="51" y="50"/>
                </a:lnTo>
                <a:lnTo>
                  <a:pt x="61" y="62"/>
                </a:lnTo>
                <a:lnTo>
                  <a:pt x="49" y="62"/>
                </a:lnTo>
                <a:lnTo>
                  <a:pt x="49" y="66"/>
                </a:lnTo>
                <a:lnTo>
                  <a:pt x="46" y="66"/>
                </a:lnTo>
                <a:lnTo>
                  <a:pt x="42" y="66"/>
                </a:lnTo>
                <a:lnTo>
                  <a:pt x="42" y="77"/>
                </a:lnTo>
                <a:lnTo>
                  <a:pt x="39" y="77"/>
                </a:lnTo>
                <a:lnTo>
                  <a:pt x="39" y="81"/>
                </a:lnTo>
                <a:lnTo>
                  <a:pt x="36" y="81"/>
                </a:lnTo>
                <a:lnTo>
                  <a:pt x="32" y="89"/>
                </a:lnTo>
                <a:lnTo>
                  <a:pt x="32" y="85"/>
                </a:lnTo>
                <a:lnTo>
                  <a:pt x="29" y="85"/>
                </a:lnTo>
                <a:lnTo>
                  <a:pt x="23" y="77"/>
                </a:lnTo>
                <a:lnTo>
                  <a:pt x="23" y="81"/>
                </a:lnTo>
                <a:lnTo>
                  <a:pt x="15" y="101"/>
                </a:lnTo>
                <a:lnTo>
                  <a:pt x="18" y="104"/>
                </a:lnTo>
                <a:lnTo>
                  <a:pt x="26" y="116"/>
                </a:lnTo>
                <a:lnTo>
                  <a:pt x="26" y="131"/>
                </a:lnTo>
                <a:lnTo>
                  <a:pt x="23" y="143"/>
                </a:lnTo>
                <a:lnTo>
                  <a:pt x="26" y="155"/>
                </a:lnTo>
                <a:lnTo>
                  <a:pt x="39" y="155"/>
                </a:lnTo>
                <a:lnTo>
                  <a:pt x="42" y="155"/>
                </a:lnTo>
                <a:lnTo>
                  <a:pt x="42" y="151"/>
                </a:lnTo>
                <a:lnTo>
                  <a:pt x="46" y="151"/>
                </a:lnTo>
                <a:lnTo>
                  <a:pt x="46" y="155"/>
                </a:lnTo>
                <a:lnTo>
                  <a:pt x="49" y="155"/>
                </a:lnTo>
                <a:lnTo>
                  <a:pt x="51" y="155"/>
                </a:lnTo>
                <a:lnTo>
                  <a:pt x="51" y="159"/>
                </a:lnTo>
                <a:lnTo>
                  <a:pt x="46" y="159"/>
                </a:lnTo>
                <a:lnTo>
                  <a:pt x="46" y="162"/>
                </a:lnTo>
                <a:lnTo>
                  <a:pt x="49" y="162"/>
                </a:lnTo>
                <a:lnTo>
                  <a:pt x="51" y="166"/>
                </a:lnTo>
                <a:lnTo>
                  <a:pt x="54" y="166"/>
                </a:lnTo>
                <a:lnTo>
                  <a:pt x="54" y="170"/>
                </a:lnTo>
                <a:lnTo>
                  <a:pt x="54" y="174"/>
                </a:lnTo>
                <a:lnTo>
                  <a:pt x="58" y="174"/>
                </a:lnTo>
                <a:lnTo>
                  <a:pt x="58" y="178"/>
                </a:lnTo>
                <a:lnTo>
                  <a:pt x="58" y="182"/>
                </a:lnTo>
                <a:lnTo>
                  <a:pt x="54" y="182"/>
                </a:lnTo>
                <a:lnTo>
                  <a:pt x="58" y="182"/>
                </a:lnTo>
                <a:lnTo>
                  <a:pt x="58" y="186"/>
                </a:lnTo>
                <a:lnTo>
                  <a:pt x="54" y="190"/>
                </a:lnTo>
                <a:lnTo>
                  <a:pt x="51" y="190"/>
                </a:lnTo>
                <a:lnTo>
                  <a:pt x="51" y="193"/>
                </a:lnTo>
                <a:lnTo>
                  <a:pt x="46" y="193"/>
                </a:lnTo>
                <a:lnTo>
                  <a:pt x="46" y="197"/>
                </a:lnTo>
                <a:lnTo>
                  <a:pt x="42" y="197"/>
                </a:lnTo>
                <a:lnTo>
                  <a:pt x="39" y="201"/>
                </a:lnTo>
                <a:lnTo>
                  <a:pt x="42" y="201"/>
                </a:lnTo>
                <a:lnTo>
                  <a:pt x="42" y="205"/>
                </a:lnTo>
                <a:lnTo>
                  <a:pt x="46" y="205"/>
                </a:lnTo>
                <a:lnTo>
                  <a:pt x="42" y="205"/>
                </a:lnTo>
                <a:lnTo>
                  <a:pt x="36" y="205"/>
                </a:lnTo>
                <a:lnTo>
                  <a:pt x="32" y="205"/>
                </a:lnTo>
                <a:lnTo>
                  <a:pt x="26" y="205"/>
                </a:lnTo>
                <a:lnTo>
                  <a:pt x="26" y="209"/>
                </a:lnTo>
                <a:lnTo>
                  <a:pt x="26" y="213"/>
                </a:lnTo>
                <a:lnTo>
                  <a:pt x="23" y="213"/>
                </a:lnTo>
                <a:lnTo>
                  <a:pt x="23" y="217"/>
                </a:lnTo>
                <a:lnTo>
                  <a:pt x="26" y="220"/>
                </a:lnTo>
                <a:lnTo>
                  <a:pt x="26" y="224"/>
                </a:lnTo>
                <a:lnTo>
                  <a:pt x="23" y="228"/>
                </a:lnTo>
                <a:lnTo>
                  <a:pt x="15" y="232"/>
                </a:lnTo>
                <a:lnTo>
                  <a:pt x="12" y="236"/>
                </a:lnTo>
                <a:lnTo>
                  <a:pt x="5" y="240"/>
                </a:lnTo>
                <a:lnTo>
                  <a:pt x="2" y="240"/>
                </a:lnTo>
                <a:lnTo>
                  <a:pt x="2" y="243"/>
                </a:lnTo>
                <a:lnTo>
                  <a:pt x="2" y="251"/>
                </a:lnTo>
              </a:path>
            </a:pathLst>
          </a:custGeom>
          <a:solidFill>
            <a:srgbClr val="F8F8F8"/>
          </a:solidFill>
          <a:ln w="12700" cap="rnd">
            <a:solidFill>
              <a:schemeClr val="tx1"/>
            </a:solidFill>
            <a:round/>
            <a:headEnd/>
            <a:tailEnd/>
          </a:ln>
        </p:spPr>
        <p:txBody>
          <a:bodyPr/>
          <a:lstStyle/>
          <a:p>
            <a:endParaRPr lang="en-IN"/>
          </a:p>
        </p:txBody>
      </p:sp>
      <p:sp>
        <p:nvSpPr>
          <p:cNvPr id="1051" name="Freeform 26"/>
          <p:cNvSpPr>
            <a:spLocks/>
          </p:cNvSpPr>
          <p:nvPr/>
        </p:nvSpPr>
        <p:spPr bwMode="auto">
          <a:xfrm>
            <a:off x="6781800" y="1920875"/>
            <a:ext cx="415925" cy="338138"/>
          </a:xfrm>
          <a:custGeom>
            <a:avLst/>
            <a:gdLst>
              <a:gd name="T0" fmla="*/ 2147483647 w 262"/>
              <a:gd name="T1" fmla="*/ 2147483647 h 213"/>
              <a:gd name="T2" fmla="*/ 2147483647 w 262"/>
              <a:gd name="T3" fmla="*/ 2147483647 h 213"/>
              <a:gd name="T4" fmla="*/ 2147483647 w 262"/>
              <a:gd name="T5" fmla="*/ 2147483647 h 213"/>
              <a:gd name="T6" fmla="*/ 2147483647 w 262"/>
              <a:gd name="T7" fmla="*/ 2147483647 h 213"/>
              <a:gd name="T8" fmla="*/ 2147483647 w 262"/>
              <a:gd name="T9" fmla="*/ 2147483647 h 213"/>
              <a:gd name="T10" fmla="*/ 2147483647 w 262"/>
              <a:gd name="T11" fmla="*/ 2147483647 h 213"/>
              <a:gd name="T12" fmla="*/ 2147483647 w 262"/>
              <a:gd name="T13" fmla="*/ 2147483647 h 213"/>
              <a:gd name="T14" fmla="*/ 2147483647 w 262"/>
              <a:gd name="T15" fmla="*/ 2147483647 h 213"/>
              <a:gd name="T16" fmla="*/ 2147483647 w 262"/>
              <a:gd name="T17" fmla="*/ 2147483647 h 213"/>
              <a:gd name="T18" fmla="*/ 2147483647 w 262"/>
              <a:gd name="T19" fmla="*/ 2147483647 h 213"/>
              <a:gd name="T20" fmla="*/ 2147483647 w 262"/>
              <a:gd name="T21" fmla="*/ 2147483647 h 213"/>
              <a:gd name="T22" fmla="*/ 2147483647 w 262"/>
              <a:gd name="T23" fmla="*/ 2147483647 h 213"/>
              <a:gd name="T24" fmla="*/ 2147483647 w 262"/>
              <a:gd name="T25" fmla="*/ 2147483647 h 213"/>
              <a:gd name="T26" fmla="*/ 2147483647 w 262"/>
              <a:gd name="T27" fmla="*/ 2147483647 h 213"/>
              <a:gd name="T28" fmla="*/ 2147483647 w 262"/>
              <a:gd name="T29" fmla="*/ 2147483647 h 213"/>
              <a:gd name="T30" fmla="*/ 2147483647 w 262"/>
              <a:gd name="T31" fmla="*/ 2147483647 h 213"/>
              <a:gd name="T32" fmla="*/ 2147483647 w 262"/>
              <a:gd name="T33" fmla="*/ 2147483647 h 213"/>
              <a:gd name="T34" fmla="*/ 2147483647 w 262"/>
              <a:gd name="T35" fmla="*/ 2147483647 h 213"/>
              <a:gd name="T36" fmla="*/ 2147483647 w 262"/>
              <a:gd name="T37" fmla="*/ 2147483647 h 213"/>
              <a:gd name="T38" fmla="*/ 2147483647 w 262"/>
              <a:gd name="T39" fmla="*/ 2147483647 h 213"/>
              <a:gd name="T40" fmla="*/ 2147483647 w 262"/>
              <a:gd name="T41" fmla="*/ 2147483647 h 213"/>
              <a:gd name="T42" fmla="*/ 2147483647 w 262"/>
              <a:gd name="T43" fmla="*/ 2147483647 h 213"/>
              <a:gd name="T44" fmla="*/ 2147483647 w 262"/>
              <a:gd name="T45" fmla="*/ 2147483647 h 213"/>
              <a:gd name="T46" fmla="*/ 2147483647 w 262"/>
              <a:gd name="T47" fmla="*/ 2147483647 h 213"/>
              <a:gd name="T48" fmla="*/ 2147483647 w 262"/>
              <a:gd name="T49" fmla="*/ 2147483647 h 213"/>
              <a:gd name="T50" fmla="*/ 2147483647 w 262"/>
              <a:gd name="T51" fmla="*/ 2147483647 h 213"/>
              <a:gd name="T52" fmla="*/ 2147483647 w 262"/>
              <a:gd name="T53" fmla="*/ 2147483647 h 213"/>
              <a:gd name="T54" fmla="*/ 2147483647 w 262"/>
              <a:gd name="T55" fmla="*/ 2147483647 h 213"/>
              <a:gd name="T56" fmla="*/ 2147483647 w 262"/>
              <a:gd name="T57" fmla="*/ 2147483647 h 213"/>
              <a:gd name="T58" fmla="*/ 2147483647 w 262"/>
              <a:gd name="T59" fmla="*/ 2147483647 h 213"/>
              <a:gd name="T60" fmla="*/ 2147483647 w 262"/>
              <a:gd name="T61" fmla="*/ 2147483647 h 213"/>
              <a:gd name="T62" fmla="*/ 2147483647 w 262"/>
              <a:gd name="T63" fmla="*/ 2147483647 h 213"/>
              <a:gd name="T64" fmla="*/ 2147483647 w 262"/>
              <a:gd name="T65" fmla="*/ 2147483647 h 213"/>
              <a:gd name="T66" fmla="*/ 2147483647 w 262"/>
              <a:gd name="T67" fmla="*/ 2147483647 h 213"/>
              <a:gd name="T68" fmla="*/ 2147483647 w 262"/>
              <a:gd name="T69" fmla="*/ 2147483647 h 213"/>
              <a:gd name="T70" fmla="*/ 2147483647 w 262"/>
              <a:gd name="T71" fmla="*/ 2147483647 h 213"/>
              <a:gd name="T72" fmla="*/ 2147483647 w 262"/>
              <a:gd name="T73" fmla="*/ 2147483647 h 213"/>
              <a:gd name="T74" fmla="*/ 2147483647 w 262"/>
              <a:gd name="T75" fmla="*/ 2147483647 h 213"/>
              <a:gd name="T76" fmla="*/ 2147483647 w 262"/>
              <a:gd name="T77" fmla="*/ 2147483647 h 213"/>
              <a:gd name="T78" fmla="*/ 2147483647 w 262"/>
              <a:gd name="T79" fmla="*/ 2147483647 h 213"/>
              <a:gd name="T80" fmla="*/ 2147483647 w 262"/>
              <a:gd name="T81" fmla="*/ 2147483647 h 213"/>
              <a:gd name="T82" fmla="*/ 2147483647 w 262"/>
              <a:gd name="T83" fmla="*/ 2147483647 h 213"/>
              <a:gd name="T84" fmla="*/ 2147483647 w 262"/>
              <a:gd name="T85" fmla="*/ 2147483647 h 213"/>
              <a:gd name="T86" fmla="*/ 2147483647 w 262"/>
              <a:gd name="T87" fmla="*/ 2147483647 h 213"/>
              <a:gd name="T88" fmla="*/ 2147483647 w 262"/>
              <a:gd name="T89" fmla="*/ 2147483647 h 213"/>
              <a:gd name="T90" fmla="*/ 2147483647 w 262"/>
              <a:gd name="T91" fmla="*/ 2147483647 h 213"/>
              <a:gd name="T92" fmla="*/ 2147483647 w 262"/>
              <a:gd name="T93" fmla="*/ 2147483647 h 213"/>
              <a:gd name="T94" fmla="*/ 2147483647 w 262"/>
              <a:gd name="T95" fmla="*/ 2147483647 h 213"/>
              <a:gd name="T96" fmla="*/ 2147483647 w 262"/>
              <a:gd name="T97" fmla="*/ 2147483647 h 213"/>
              <a:gd name="T98" fmla="*/ 2147483647 w 262"/>
              <a:gd name="T99" fmla="*/ 2147483647 h 213"/>
              <a:gd name="T100" fmla="*/ 0 w 262"/>
              <a:gd name="T101" fmla="*/ 2147483647 h 21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262"/>
              <a:gd name="T154" fmla="*/ 0 h 213"/>
              <a:gd name="T155" fmla="*/ 262 w 262"/>
              <a:gd name="T156" fmla="*/ 213 h 21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262" h="213">
                <a:moveTo>
                  <a:pt x="19" y="85"/>
                </a:moveTo>
                <a:lnTo>
                  <a:pt x="15" y="85"/>
                </a:lnTo>
                <a:lnTo>
                  <a:pt x="15" y="92"/>
                </a:lnTo>
                <a:lnTo>
                  <a:pt x="19" y="92"/>
                </a:lnTo>
                <a:lnTo>
                  <a:pt x="19" y="96"/>
                </a:lnTo>
                <a:lnTo>
                  <a:pt x="15" y="96"/>
                </a:lnTo>
                <a:lnTo>
                  <a:pt x="12" y="108"/>
                </a:lnTo>
                <a:lnTo>
                  <a:pt x="30" y="108"/>
                </a:lnTo>
                <a:lnTo>
                  <a:pt x="30" y="104"/>
                </a:lnTo>
                <a:lnTo>
                  <a:pt x="33" y="108"/>
                </a:lnTo>
                <a:lnTo>
                  <a:pt x="33" y="116"/>
                </a:lnTo>
                <a:lnTo>
                  <a:pt x="36" y="116"/>
                </a:lnTo>
                <a:lnTo>
                  <a:pt x="36" y="119"/>
                </a:lnTo>
                <a:lnTo>
                  <a:pt x="68" y="124"/>
                </a:lnTo>
                <a:lnTo>
                  <a:pt x="68" y="119"/>
                </a:lnTo>
                <a:lnTo>
                  <a:pt x="74" y="116"/>
                </a:lnTo>
                <a:lnTo>
                  <a:pt x="147" y="119"/>
                </a:lnTo>
                <a:lnTo>
                  <a:pt x="147" y="116"/>
                </a:lnTo>
                <a:lnTo>
                  <a:pt x="149" y="116"/>
                </a:lnTo>
                <a:lnTo>
                  <a:pt x="153" y="108"/>
                </a:lnTo>
                <a:lnTo>
                  <a:pt x="163" y="108"/>
                </a:lnTo>
                <a:lnTo>
                  <a:pt x="163" y="104"/>
                </a:lnTo>
                <a:lnTo>
                  <a:pt x="170" y="104"/>
                </a:lnTo>
                <a:lnTo>
                  <a:pt x="170" y="101"/>
                </a:lnTo>
                <a:lnTo>
                  <a:pt x="170" y="96"/>
                </a:lnTo>
                <a:lnTo>
                  <a:pt x="166" y="96"/>
                </a:lnTo>
                <a:lnTo>
                  <a:pt x="172" y="96"/>
                </a:lnTo>
                <a:lnTo>
                  <a:pt x="172" y="92"/>
                </a:lnTo>
                <a:lnTo>
                  <a:pt x="175" y="92"/>
                </a:lnTo>
                <a:lnTo>
                  <a:pt x="172" y="92"/>
                </a:lnTo>
                <a:lnTo>
                  <a:pt x="175" y="92"/>
                </a:lnTo>
                <a:lnTo>
                  <a:pt x="178" y="89"/>
                </a:lnTo>
                <a:lnTo>
                  <a:pt x="175" y="89"/>
                </a:lnTo>
                <a:lnTo>
                  <a:pt x="175" y="85"/>
                </a:lnTo>
                <a:lnTo>
                  <a:pt x="178" y="85"/>
                </a:lnTo>
                <a:lnTo>
                  <a:pt x="178" y="81"/>
                </a:lnTo>
                <a:lnTo>
                  <a:pt x="178" y="77"/>
                </a:lnTo>
                <a:lnTo>
                  <a:pt x="183" y="77"/>
                </a:lnTo>
                <a:lnTo>
                  <a:pt x="185" y="77"/>
                </a:lnTo>
                <a:lnTo>
                  <a:pt x="185" y="73"/>
                </a:lnTo>
                <a:lnTo>
                  <a:pt x="189" y="73"/>
                </a:lnTo>
                <a:lnTo>
                  <a:pt x="192" y="73"/>
                </a:lnTo>
                <a:lnTo>
                  <a:pt x="192" y="70"/>
                </a:lnTo>
                <a:lnTo>
                  <a:pt x="192" y="65"/>
                </a:lnTo>
                <a:lnTo>
                  <a:pt x="195" y="65"/>
                </a:lnTo>
                <a:lnTo>
                  <a:pt x="195" y="61"/>
                </a:lnTo>
                <a:lnTo>
                  <a:pt x="199" y="61"/>
                </a:lnTo>
                <a:lnTo>
                  <a:pt x="199" y="58"/>
                </a:lnTo>
                <a:lnTo>
                  <a:pt x="202" y="58"/>
                </a:lnTo>
                <a:lnTo>
                  <a:pt x="205" y="58"/>
                </a:lnTo>
                <a:lnTo>
                  <a:pt x="205" y="54"/>
                </a:lnTo>
                <a:lnTo>
                  <a:pt x="212" y="50"/>
                </a:lnTo>
                <a:lnTo>
                  <a:pt x="212" y="46"/>
                </a:lnTo>
                <a:lnTo>
                  <a:pt x="215" y="46"/>
                </a:lnTo>
                <a:lnTo>
                  <a:pt x="215" y="42"/>
                </a:lnTo>
                <a:lnTo>
                  <a:pt x="217" y="42"/>
                </a:lnTo>
                <a:lnTo>
                  <a:pt x="217" y="38"/>
                </a:lnTo>
                <a:lnTo>
                  <a:pt x="221" y="38"/>
                </a:lnTo>
                <a:lnTo>
                  <a:pt x="221" y="35"/>
                </a:lnTo>
                <a:lnTo>
                  <a:pt x="224" y="35"/>
                </a:lnTo>
                <a:lnTo>
                  <a:pt x="224" y="31"/>
                </a:lnTo>
                <a:lnTo>
                  <a:pt x="224" y="27"/>
                </a:lnTo>
                <a:lnTo>
                  <a:pt x="227" y="27"/>
                </a:lnTo>
                <a:lnTo>
                  <a:pt x="230" y="27"/>
                </a:lnTo>
                <a:lnTo>
                  <a:pt x="230" y="23"/>
                </a:lnTo>
                <a:lnTo>
                  <a:pt x="235" y="23"/>
                </a:lnTo>
                <a:lnTo>
                  <a:pt x="238" y="19"/>
                </a:lnTo>
                <a:lnTo>
                  <a:pt x="238" y="15"/>
                </a:lnTo>
                <a:lnTo>
                  <a:pt x="241" y="15"/>
                </a:lnTo>
                <a:lnTo>
                  <a:pt x="245" y="15"/>
                </a:lnTo>
                <a:lnTo>
                  <a:pt x="245" y="11"/>
                </a:lnTo>
                <a:lnTo>
                  <a:pt x="245" y="7"/>
                </a:lnTo>
                <a:lnTo>
                  <a:pt x="247" y="7"/>
                </a:lnTo>
                <a:lnTo>
                  <a:pt x="247" y="4"/>
                </a:lnTo>
                <a:lnTo>
                  <a:pt x="247" y="0"/>
                </a:lnTo>
                <a:lnTo>
                  <a:pt x="247" y="4"/>
                </a:lnTo>
                <a:lnTo>
                  <a:pt x="251" y="4"/>
                </a:lnTo>
                <a:lnTo>
                  <a:pt x="251" y="7"/>
                </a:lnTo>
                <a:lnTo>
                  <a:pt x="251" y="11"/>
                </a:lnTo>
                <a:lnTo>
                  <a:pt x="251" y="15"/>
                </a:lnTo>
                <a:lnTo>
                  <a:pt x="251" y="19"/>
                </a:lnTo>
                <a:lnTo>
                  <a:pt x="251" y="23"/>
                </a:lnTo>
                <a:lnTo>
                  <a:pt x="254" y="23"/>
                </a:lnTo>
                <a:lnTo>
                  <a:pt x="258" y="23"/>
                </a:lnTo>
                <a:lnTo>
                  <a:pt x="258" y="27"/>
                </a:lnTo>
                <a:lnTo>
                  <a:pt x="261" y="27"/>
                </a:lnTo>
                <a:lnTo>
                  <a:pt x="261" y="31"/>
                </a:lnTo>
                <a:lnTo>
                  <a:pt x="261" y="38"/>
                </a:lnTo>
                <a:lnTo>
                  <a:pt x="261" y="42"/>
                </a:lnTo>
                <a:lnTo>
                  <a:pt x="261" y="58"/>
                </a:lnTo>
                <a:lnTo>
                  <a:pt x="261" y="61"/>
                </a:lnTo>
                <a:lnTo>
                  <a:pt x="261" y="65"/>
                </a:lnTo>
                <a:lnTo>
                  <a:pt x="261" y="70"/>
                </a:lnTo>
                <a:lnTo>
                  <a:pt x="230" y="73"/>
                </a:lnTo>
                <a:lnTo>
                  <a:pt x="247" y="119"/>
                </a:lnTo>
                <a:lnTo>
                  <a:pt x="217" y="131"/>
                </a:lnTo>
                <a:lnTo>
                  <a:pt x="208" y="201"/>
                </a:lnTo>
                <a:lnTo>
                  <a:pt x="199" y="212"/>
                </a:lnTo>
                <a:lnTo>
                  <a:pt x="48" y="181"/>
                </a:lnTo>
                <a:lnTo>
                  <a:pt x="33" y="135"/>
                </a:lnTo>
                <a:lnTo>
                  <a:pt x="2" y="108"/>
                </a:lnTo>
                <a:lnTo>
                  <a:pt x="0" y="92"/>
                </a:lnTo>
                <a:lnTo>
                  <a:pt x="19" y="85"/>
                </a:lnTo>
              </a:path>
            </a:pathLst>
          </a:custGeom>
          <a:solidFill>
            <a:srgbClr val="F8F8F8"/>
          </a:solidFill>
          <a:ln w="12700" cap="rnd">
            <a:solidFill>
              <a:srgbClr val="000000"/>
            </a:solidFill>
            <a:round/>
            <a:headEnd/>
            <a:tailEnd/>
          </a:ln>
        </p:spPr>
        <p:txBody>
          <a:bodyPr/>
          <a:lstStyle/>
          <a:p>
            <a:endParaRPr lang="en-IN"/>
          </a:p>
        </p:txBody>
      </p:sp>
      <p:sp>
        <p:nvSpPr>
          <p:cNvPr id="1052" name="Freeform 27"/>
          <p:cNvSpPr>
            <a:spLocks/>
          </p:cNvSpPr>
          <p:nvPr/>
        </p:nvSpPr>
        <p:spPr bwMode="auto">
          <a:xfrm>
            <a:off x="6989763" y="2090738"/>
            <a:ext cx="26987" cy="26987"/>
          </a:xfrm>
          <a:custGeom>
            <a:avLst/>
            <a:gdLst>
              <a:gd name="T0" fmla="*/ 2147483647 w 17"/>
              <a:gd name="T1" fmla="*/ 2147483647 h 17"/>
              <a:gd name="T2" fmla="*/ 2147483647 w 17"/>
              <a:gd name="T3" fmla="*/ 2147483647 h 17"/>
              <a:gd name="T4" fmla="*/ 2147483647 w 17"/>
              <a:gd name="T5" fmla="*/ 0 h 17"/>
              <a:gd name="T6" fmla="*/ 2147483647 w 17"/>
              <a:gd name="T7" fmla="*/ 0 h 17"/>
              <a:gd name="T8" fmla="*/ 2147483647 w 17"/>
              <a:gd name="T9" fmla="*/ 0 h 17"/>
              <a:gd name="T10" fmla="*/ 0 w 17"/>
              <a:gd name="T11" fmla="*/ 0 h 17"/>
              <a:gd name="T12" fmla="*/ 0 w 17"/>
              <a:gd name="T13" fmla="*/ 2147483647 h 17"/>
              <a:gd name="T14" fmla="*/ 0 w 17"/>
              <a:gd name="T15" fmla="*/ 2147483647 h 17"/>
              <a:gd name="T16" fmla="*/ 2147483647 w 17"/>
              <a:gd name="T17" fmla="*/ 2147483647 h 17"/>
              <a:gd name="T18" fmla="*/ 2147483647 w 17"/>
              <a:gd name="T19" fmla="*/ 2147483647 h 17"/>
              <a:gd name="T20" fmla="*/ 2147483647 w 17"/>
              <a:gd name="T21" fmla="*/ 2147483647 h 17"/>
              <a:gd name="T22" fmla="*/ 2147483647 w 17"/>
              <a:gd name="T23" fmla="*/ 2147483647 h 17"/>
              <a:gd name="T24" fmla="*/ 2147483647 w 17"/>
              <a:gd name="T25" fmla="*/ 2147483647 h 17"/>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7"/>
              <a:gd name="T40" fmla="*/ 0 h 17"/>
              <a:gd name="T41" fmla="*/ 17 w 17"/>
              <a:gd name="T42" fmla="*/ 17 h 17"/>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7" h="17">
                <a:moveTo>
                  <a:pt x="16" y="8"/>
                </a:moveTo>
                <a:lnTo>
                  <a:pt x="12" y="8"/>
                </a:lnTo>
                <a:lnTo>
                  <a:pt x="12" y="0"/>
                </a:lnTo>
                <a:lnTo>
                  <a:pt x="7" y="0"/>
                </a:lnTo>
                <a:lnTo>
                  <a:pt x="3" y="0"/>
                </a:lnTo>
                <a:lnTo>
                  <a:pt x="0" y="0"/>
                </a:lnTo>
                <a:lnTo>
                  <a:pt x="0" y="8"/>
                </a:lnTo>
                <a:lnTo>
                  <a:pt x="0" y="16"/>
                </a:lnTo>
                <a:lnTo>
                  <a:pt x="3" y="16"/>
                </a:lnTo>
                <a:lnTo>
                  <a:pt x="7" y="16"/>
                </a:lnTo>
                <a:lnTo>
                  <a:pt x="12" y="16"/>
                </a:lnTo>
                <a:lnTo>
                  <a:pt x="16" y="16"/>
                </a:lnTo>
                <a:lnTo>
                  <a:pt x="16" y="8"/>
                </a:lnTo>
              </a:path>
            </a:pathLst>
          </a:custGeom>
          <a:solidFill>
            <a:schemeClr val="folHlink"/>
          </a:solidFill>
          <a:ln w="12700" cap="rnd">
            <a:solidFill>
              <a:srgbClr val="000000"/>
            </a:solidFill>
            <a:round/>
            <a:headEnd/>
            <a:tailEnd/>
          </a:ln>
        </p:spPr>
        <p:txBody>
          <a:bodyPr/>
          <a:lstStyle/>
          <a:p>
            <a:endParaRPr lang="en-IN"/>
          </a:p>
        </p:txBody>
      </p:sp>
      <p:sp>
        <p:nvSpPr>
          <p:cNvPr id="1053" name="Freeform 28"/>
          <p:cNvSpPr>
            <a:spLocks/>
          </p:cNvSpPr>
          <p:nvPr/>
        </p:nvSpPr>
        <p:spPr bwMode="auto">
          <a:xfrm>
            <a:off x="6110288" y="3060700"/>
            <a:ext cx="26987" cy="26988"/>
          </a:xfrm>
          <a:custGeom>
            <a:avLst/>
            <a:gdLst>
              <a:gd name="T0" fmla="*/ 2147483647 w 17"/>
              <a:gd name="T1" fmla="*/ 0 h 17"/>
              <a:gd name="T2" fmla="*/ 2147483647 w 17"/>
              <a:gd name="T3" fmla="*/ 0 h 17"/>
              <a:gd name="T4" fmla="*/ 0 w 17"/>
              <a:gd name="T5" fmla="*/ 0 h 17"/>
              <a:gd name="T6" fmla="*/ 2147483647 w 17"/>
              <a:gd name="T7" fmla="*/ 0 h 17"/>
              <a:gd name="T8" fmla="*/ 2147483647 w 17"/>
              <a:gd name="T9" fmla="*/ 2147483647 h 17"/>
              <a:gd name="T10" fmla="*/ 2147483647 w 17"/>
              <a:gd name="T11" fmla="*/ 2147483647 h 17"/>
              <a:gd name="T12" fmla="*/ 2147483647 w 17"/>
              <a:gd name="T13" fmla="*/ 2147483647 h 17"/>
              <a:gd name="T14" fmla="*/ 2147483647 w 17"/>
              <a:gd name="T15" fmla="*/ 2147483647 h 17"/>
              <a:gd name="T16" fmla="*/ 2147483647 w 17"/>
              <a:gd name="T17" fmla="*/ 0 h 1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7"/>
              <a:gd name="T28" fmla="*/ 0 h 17"/>
              <a:gd name="T29" fmla="*/ 17 w 17"/>
              <a:gd name="T30" fmla="*/ 17 h 1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7" h="17">
                <a:moveTo>
                  <a:pt x="16" y="0"/>
                </a:moveTo>
                <a:lnTo>
                  <a:pt x="6" y="0"/>
                </a:lnTo>
                <a:lnTo>
                  <a:pt x="0" y="0"/>
                </a:lnTo>
                <a:lnTo>
                  <a:pt x="6" y="0"/>
                </a:lnTo>
                <a:lnTo>
                  <a:pt x="6" y="8"/>
                </a:lnTo>
                <a:lnTo>
                  <a:pt x="16" y="8"/>
                </a:lnTo>
                <a:lnTo>
                  <a:pt x="16" y="16"/>
                </a:lnTo>
                <a:lnTo>
                  <a:pt x="16" y="8"/>
                </a:lnTo>
                <a:lnTo>
                  <a:pt x="16" y="0"/>
                </a:lnTo>
              </a:path>
            </a:pathLst>
          </a:custGeom>
          <a:solidFill>
            <a:schemeClr val="folHlink"/>
          </a:solidFill>
          <a:ln w="12700" cap="rnd">
            <a:solidFill>
              <a:srgbClr val="000000"/>
            </a:solidFill>
            <a:round/>
            <a:headEnd/>
            <a:tailEnd/>
          </a:ln>
        </p:spPr>
        <p:txBody>
          <a:bodyPr/>
          <a:lstStyle/>
          <a:p>
            <a:endParaRPr lang="en-IN"/>
          </a:p>
        </p:txBody>
      </p:sp>
      <p:sp>
        <p:nvSpPr>
          <p:cNvPr id="1054" name="Freeform 29"/>
          <p:cNvSpPr>
            <a:spLocks/>
          </p:cNvSpPr>
          <p:nvPr/>
        </p:nvSpPr>
        <p:spPr bwMode="auto">
          <a:xfrm>
            <a:off x="6115050" y="3086100"/>
            <a:ext cx="26988" cy="26988"/>
          </a:xfrm>
          <a:custGeom>
            <a:avLst/>
            <a:gdLst>
              <a:gd name="T0" fmla="*/ 2147483647 w 17"/>
              <a:gd name="T1" fmla="*/ 0 h 17"/>
              <a:gd name="T2" fmla="*/ 0 w 17"/>
              <a:gd name="T3" fmla="*/ 0 h 17"/>
              <a:gd name="T4" fmla="*/ 0 w 17"/>
              <a:gd name="T5" fmla="*/ 2147483647 h 17"/>
              <a:gd name="T6" fmla="*/ 2147483647 w 17"/>
              <a:gd name="T7" fmla="*/ 2147483647 h 17"/>
              <a:gd name="T8" fmla="*/ 2147483647 w 17"/>
              <a:gd name="T9" fmla="*/ 0 h 17"/>
              <a:gd name="T10" fmla="*/ 0 60000 65536"/>
              <a:gd name="T11" fmla="*/ 0 60000 65536"/>
              <a:gd name="T12" fmla="*/ 0 60000 65536"/>
              <a:gd name="T13" fmla="*/ 0 60000 65536"/>
              <a:gd name="T14" fmla="*/ 0 60000 65536"/>
              <a:gd name="T15" fmla="*/ 0 w 17"/>
              <a:gd name="T16" fmla="*/ 0 h 17"/>
              <a:gd name="T17" fmla="*/ 17 w 17"/>
              <a:gd name="T18" fmla="*/ 17 h 17"/>
            </a:gdLst>
            <a:ahLst/>
            <a:cxnLst>
              <a:cxn ang="T10">
                <a:pos x="T0" y="T1"/>
              </a:cxn>
              <a:cxn ang="T11">
                <a:pos x="T2" y="T3"/>
              </a:cxn>
              <a:cxn ang="T12">
                <a:pos x="T4" y="T5"/>
              </a:cxn>
              <a:cxn ang="T13">
                <a:pos x="T6" y="T7"/>
              </a:cxn>
              <a:cxn ang="T14">
                <a:pos x="T8" y="T9"/>
              </a:cxn>
            </a:cxnLst>
            <a:rect l="T15" t="T16" r="T17" b="T18"/>
            <a:pathLst>
              <a:path w="17" h="17">
                <a:moveTo>
                  <a:pt x="16" y="0"/>
                </a:moveTo>
                <a:lnTo>
                  <a:pt x="0" y="0"/>
                </a:lnTo>
                <a:lnTo>
                  <a:pt x="0" y="16"/>
                </a:lnTo>
                <a:lnTo>
                  <a:pt x="16" y="16"/>
                </a:lnTo>
                <a:lnTo>
                  <a:pt x="16" y="0"/>
                </a:lnTo>
              </a:path>
            </a:pathLst>
          </a:custGeom>
          <a:solidFill>
            <a:schemeClr val="folHlink"/>
          </a:solidFill>
          <a:ln w="12700" cap="rnd">
            <a:solidFill>
              <a:srgbClr val="000000"/>
            </a:solidFill>
            <a:round/>
            <a:headEnd/>
            <a:tailEnd/>
          </a:ln>
        </p:spPr>
        <p:txBody>
          <a:bodyPr/>
          <a:lstStyle/>
          <a:p>
            <a:endParaRPr lang="en-IN"/>
          </a:p>
        </p:txBody>
      </p:sp>
      <p:sp>
        <p:nvSpPr>
          <p:cNvPr id="1055" name="Freeform 30"/>
          <p:cNvSpPr>
            <a:spLocks/>
          </p:cNvSpPr>
          <p:nvPr/>
        </p:nvSpPr>
        <p:spPr bwMode="auto">
          <a:xfrm>
            <a:off x="5557838" y="2209800"/>
            <a:ext cx="1528762" cy="976313"/>
          </a:xfrm>
          <a:custGeom>
            <a:avLst/>
            <a:gdLst>
              <a:gd name="T0" fmla="*/ 2147483647 w 522"/>
              <a:gd name="T1" fmla="*/ 2147483647 h 377"/>
              <a:gd name="T2" fmla="*/ 2147483647 w 522"/>
              <a:gd name="T3" fmla="*/ 2147483647 h 377"/>
              <a:gd name="T4" fmla="*/ 2147483647 w 522"/>
              <a:gd name="T5" fmla="*/ 2147483647 h 377"/>
              <a:gd name="T6" fmla="*/ 2147483647 w 522"/>
              <a:gd name="T7" fmla="*/ 2147483647 h 377"/>
              <a:gd name="T8" fmla="*/ 0 w 522"/>
              <a:gd name="T9" fmla="*/ 2147483647 h 377"/>
              <a:gd name="T10" fmla="*/ 0 w 522"/>
              <a:gd name="T11" fmla="*/ 2147483647 h 377"/>
              <a:gd name="T12" fmla="*/ 2147483647 w 522"/>
              <a:gd name="T13" fmla="*/ 2147483647 h 377"/>
              <a:gd name="T14" fmla="*/ 2147483647 w 522"/>
              <a:gd name="T15" fmla="*/ 2147483647 h 377"/>
              <a:gd name="T16" fmla="*/ 2147483647 w 522"/>
              <a:gd name="T17" fmla="*/ 2147483647 h 377"/>
              <a:gd name="T18" fmla="*/ 2147483647 w 522"/>
              <a:gd name="T19" fmla="*/ 2147483647 h 377"/>
              <a:gd name="T20" fmla="*/ 2147483647 w 522"/>
              <a:gd name="T21" fmla="*/ 2147483647 h 377"/>
              <a:gd name="T22" fmla="*/ 2147483647 w 522"/>
              <a:gd name="T23" fmla="*/ 2147483647 h 377"/>
              <a:gd name="T24" fmla="*/ 2147483647 w 522"/>
              <a:gd name="T25" fmla="*/ 0 h 377"/>
              <a:gd name="T26" fmla="*/ 2147483647 w 522"/>
              <a:gd name="T27" fmla="*/ 2147483647 h 377"/>
              <a:gd name="T28" fmla="*/ 2147483647 w 522"/>
              <a:gd name="T29" fmla="*/ 2147483647 h 377"/>
              <a:gd name="T30" fmla="*/ 2147483647 w 522"/>
              <a:gd name="T31" fmla="*/ 2147483647 h 377"/>
              <a:gd name="T32" fmla="*/ 2147483647 w 522"/>
              <a:gd name="T33" fmla="*/ 2147483647 h 377"/>
              <a:gd name="T34" fmla="*/ 2147483647 w 522"/>
              <a:gd name="T35" fmla="*/ 2147483647 h 377"/>
              <a:gd name="T36" fmla="*/ 2147483647 w 522"/>
              <a:gd name="T37" fmla="*/ 2147483647 h 377"/>
              <a:gd name="T38" fmla="*/ 2147483647 w 522"/>
              <a:gd name="T39" fmla="*/ 2147483647 h 377"/>
              <a:gd name="T40" fmla="*/ 2147483647 w 522"/>
              <a:gd name="T41" fmla="*/ 2147483647 h 377"/>
              <a:gd name="T42" fmla="*/ 2147483647 w 522"/>
              <a:gd name="T43" fmla="*/ 2147483647 h 377"/>
              <a:gd name="T44" fmla="*/ 2147483647 w 522"/>
              <a:gd name="T45" fmla="*/ 2147483647 h 377"/>
              <a:gd name="T46" fmla="*/ 2147483647 w 522"/>
              <a:gd name="T47" fmla="*/ 2147483647 h 377"/>
              <a:gd name="T48" fmla="*/ 2147483647 w 522"/>
              <a:gd name="T49" fmla="*/ 2147483647 h 377"/>
              <a:gd name="T50" fmla="*/ 2147483647 w 522"/>
              <a:gd name="T51" fmla="*/ 2147483647 h 377"/>
              <a:gd name="T52" fmla="*/ 2147483647 w 522"/>
              <a:gd name="T53" fmla="*/ 2147483647 h 377"/>
              <a:gd name="T54" fmla="*/ 2147483647 w 522"/>
              <a:gd name="T55" fmla="*/ 2147483647 h 377"/>
              <a:gd name="T56" fmla="*/ 2147483647 w 522"/>
              <a:gd name="T57" fmla="*/ 2147483647 h 377"/>
              <a:gd name="T58" fmla="*/ 2147483647 w 522"/>
              <a:gd name="T59" fmla="*/ 2147483647 h 377"/>
              <a:gd name="T60" fmla="*/ 2147483647 w 522"/>
              <a:gd name="T61" fmla="*/ 2147483647 h 377"/>
              <a:gd name="T62" fmla="*/ 2147483647 w 522"/>
              <a:gd name="T63" fmla="*/ 2147483647 h 377"/>
              <a:gd name="T64" fmla="*/ 2147483647 w 522"/>
              <a:gd name="T65" fmla="*/ 2147483647 h 377"/>
              <a:gd name="T66" fmla="*/ 2147483647 w 522"/>
              <a:gd name="T67" fmla="*/ 2147483647 h 377"/>
              <a:gd name="T68" fmla="*/ 2147483647 w 522"/>
              <a:gd name="T69" fmla="*/ 2147483647 h 377"/>
              <a:gd name="T70" fmla="*/ 2147483647 w 522"/>
              <a:gd name="T71" fmla="*/ 2147483647 h 377"/>
              <a:gd name="T72" fmla="*/ 2147483647 w 522"/>
              <a:gd name="T73" fmla="*/ 2147483647 h 377"/>
              <a:gd name="T74" fmla="*/ 2147483647 w 522"/>
              <a:gd name="T75" fmla="*/ 2147483647 h 377"/>
              <a:gd name="T76" fmla="*/ 2147483647 w 522"/>
              <a:gd name="T77" fmla="*/ 2147483647 h 377"/>
              <a:gd name="T78" fmla="*/ 2147483647 w 522"/>
              <a:gd name="T79" fmla="*/ 2147483647 h 377"/>
              <a:gd name="T80" fmla="*/ 2147483647 w 522"/>
              <a:gd name="T81" fmla="*/ 2147483647 h 377"/>
              <a:gd name="T82" fmla="*/ 2147483647 w 522"/>
              <a:gd name="T83" fmla="*/ 2147483647 h 377"/>
              <a:gd name="T84" fmla="*/ 2147483647 w 522"/>
              <a:gd name="T85" fmla="*/ 2147483647 h 377"/>
              <a:gd name="T86" fmla="*/ 2147483647 w 522"/>
              <a:gd name="T87" fmla="*/ 2147483647 h 377"/>
              <a:gd name="T88" fmla="*/ 2147483647 w 522"/>
              <a:gd name="T89" fmla="*/ 2147483647 h 377"/>
              <a:gd name="T90" fmla="*/ 2147483647 w 522"/>
              <a:gd name="T91" fmla="*/ 2147483647 h 377"/>
              <a:gd name="T92" fmla="*/ 2147483647 w 522"/>
              <a:gd name="T93" fmla="*/ 2147483647 h 377"/>
              <a:gd name="T94" fmla="*/ 2147483647 w 522"/>
              <a:gd name="T95" fmla="*/ 2147483647 h 377"/>
              <a:gd name="T96" fmla="*/ 2147483647 w 522"/>
              <a:gd name="T97" fmla="*/ 2147483647 h 377"/>
              <a:gd name="T98" fmla="*/ 2147483647 w 522"/>
              <a:gd name="T99" fmla="*/ 2147483647 h 377"/>
              <a:gd name="T100" fmla="*/ 2147483647 w 522"/>
              <a:gd name="T101" fmla="*/ 2147483647 h 377"/>
              <a:gd name="T102" fmla="*/ 2147483647 w 522"/>
              <a:gd name="T103" fmla="*/ 2147483647 h 37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w 522"/>
              <a:gd name="T157" fmla="*/ 0 h 377"/>
              <a:gd name="T158" fmla="*/ 522 w 522"/>
              <a:gd name="T159" fmla="*/ 377 h 377"/>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T156" t="T157" r="T158" b="T159"/>
            <a:pathLst>
              <a:path w="522" h="377">
                <a:moveTo>
                  <a:pt x="40" y="356"/>
                </a:moveTo>
                <a:lnTo>
                  <a:pt x="36" y="352"/>
                </a:lnTo>
                <a:lnTo>
                  <a:pt x="33" y="348"/>
                </a:lnTo>
                <a:lnTo>
                  <a:pt x="30" y="345"/>
                </a:lnTo>
                <a:lnTo>
                  <a:pt x="30" y="306"/>
                </a:lnTo>
                <a:lnTo>
                  <a:pt x="22" y="298"/>
                </a:lnTo>
                <a:lnTo>
                  <a:pt x="16" y="252"/>
                </a:lnTo>
                <a:lnTo>
                  <a:pt x="9" y="244"/>
                </a:lnTo>
                <a:lnTo>
                  <a:pt x="9" y="232"/>
                </a:lnTo>
                <a:lnTo>
                  <a:pt x="0" y="217"/>
                </a:lnTo>
                <a:lnTo>
                  <a:pt x="3" y="217"/>
                </a:lnTo>
                <a:lnTo>
                  <a:pt x="0" y="194"/>
                </a:lnTo>
                <a:lnTo>
                  <a:pt x="6" y="186"/>
                </a:lnTo>
                <a:lnTo>
                  <a:pt x="3" y="155"/>
                </a:lnTo>
                <a:lnTo>
                  <a:pt x="3" y="151"/>
                </a:lnTo>
                <a:lnTo>
                  <a:pt x="12" y="147"/>
                </a:lnTo>
                <a:lnTo>
                  <a:pt x="16" y="143"/>
                </a:lnTo>
                <a:lnTo>
                  <a:pt x="19" y="136"/>
                </a:lnTo>
                <a:lnTo>
                  <a:pt x="33" y="124"/>
                </a:lnTo>
                <a:lnTo>
                  <a:pt x="43" y="112"/>
                </a:lnTo>
                <a:lnTo>
                  <a:pt x="62" y="112"/>
                </a:lnTo>
                <a:lnTo>
                  <a:pt x="92" y="101"/>
                </a:lnTo>
                <a:lnTo>
                  <a:pt x="184" y="136"/>
                </a:lnTo>
                <a:lnTo>
                  <a:pt x="184" y="201"/>
                </a:lnTo>
                <a:lnTo>
                  <a:pt x="312" y="39"/>
                </a:lnTo>
                <a:lnTo>
                  <a:pt x="472" y="0"/>
                </a:lnTo>
                <a:lnTo>
                  <a:pt x="508" y="104"/>
                </a:lnTo>
                <a:lnTo>
                  <a:pt x="511" y="104"/>
                </a:lnTo>
                <a:lnTo>
                  <a:pt x="515" y="120"/>
                </a:lnTo>
                <a:lnTo>
                  <a:pt x="518" y="124"/>
                </a:lnTo>
                <a:lnTo>
                  <a:pt x="521" y="139"/>
                </a:lnTo>
                <a:lnTo>
                  <a:pt x="508" y="147"/>
                </a:lnTo>
                <a:lnTo>
                  <a:pt x="505" y="147"/>
                </a:lnTo>
                <a:lnTo>
                  <a:pt x="502" y="151"/>
                </a:lnTo>
                <a:lnTo>
                  <a:pt x="498" y="155"/>
                </a:lnTo>
                <a:lnTo>
                  <a:pt x="494" y="158"/>
                </a:lnTo>
                <a:lnTo>
                  <a:pt x="491" y="158"/>
                </a:lnTo>
                <a:lnTo>
                  <a:pt x="491" y="163"/>
                </a:lnTo>
                <a:lnTo>
                  <a:pt x="488" y="163"/>
                </a:lnTo>
                <a:lnTo>
                  <a:pt x="488" y="167"/>
                </a:lnTo>
                <a:lnTo>
                  <a:pt x="484" y="201"/>
                </a:lnTo>
                <a:lnTo>
                  <a:pt x="481" y="201"/>
                </a:lnTo>
                <a:lnTo>
                  <a:pt x="456" y="209"/>
                </a:lnTo>
                <a:lnTo>
                  <a:pt x="452" y="209"/>
                </a:lnTo>
                <a:lnTo>
                  <a:pt x="452" y="213"/>
                </a:lnTo>
                <a:lnTo>
                  <a:pt x="448" y="217"/>
                </a:lnTo>
                <a:lnTo>
                  <a:pt x="445" y="221"/>
                </a:lnTo>
                <a:lnTo>
                  <a:pt x="423" y="224"/>
                </a:lnTo>
                <a:lnTo>
                  <a:pt x="406" y="232"/>
                </a:lnTo>
                <a:lnTo>
                  <a:pt x="403" y="232"/>
                </a:lnTo>
                <a:lnTo>
                  <a:pt x="392" y="236"/>
                </a:lnTo>
                <a:lnTo>
                  <a:pt x="390" y="240"/>
                </a:lnTo>
                <a:lnTo>
                  <a:pt x="343" y="255"/>
                </a:lnTo>
                <a:lnTo>
                  <a:pt x="337" y="255"/>
                </a:lnTo>
                <a:lnTo>
                  <a:pt x="334" y="260"/>
                </a:lnTo>
                <a:lnTo>
                  <a:pt x="328" y="263"/>
                </a:lnTo>
                <a:lnTo>
                  <a:pt x="325" y="267"/>
                </a:lnTo>
                <a:lnTo>
                  <a:pt x="322" y="275"/>
                </a:lnTo>
                <a:lnTo>
                  <a:pt x="318" y="279"/>
                </a:lnTo>
                <a:lnTo>
                  <a:pt x="315" y="286"/>
                </a:lnTo>
                <a:lnTo>
                  <a:pt x="312" y="286"/>
                </a:lnTo>
                <a:lnTo>
                  <a:pt x="309" y="290"/>
                </a:lnTo>
                <a:lnTo>
                  <a:pt x="304" y="290"/>
                </a:lnTo>
                <a:lnTo>
                  <a:pt x="304" y="294"/>
                </a:lnTo>
                <a:lnTo>
                  <a:pt x="301" y="294"/>
                </a:lnTo>
                <a:lnTo>
                  <a:pt x="298" y="298"/>
                </a:lnTo>
                <a:lnTo>
                  <a:pt x="258" y="302"/>
                </a:lnTo>
                <a:lnTo>
                  <a:pt x="252" y="306"/>
                </a:lnTo>
                <a:lnTo>
                  <a:pt x="249" y="310"/>
                </a:lnTo>
                <a:lnTo>
                  <a:pt x="249" y="314"/>
                </a:lnTo>
                <a:lnTo>
                  <a:pt x="245" y="317"/>
                </a:lnTo>
                <a:lnTo>
                  <a:pt x="241" y="317"/>
                </a:lnTo>
                <a:lnTo>
                  <a:pt x="236" y="321"/>
                </a:lnTo>
                <a:lnTo>
                  <a:pt x="233" y="325"/>
                </a:lnTo>
                <a:lnTo>
                  <a:pt x="157" y="333"/>
                </a:lnTo>
                <a:lnTo>
                  <a:pt x="153" y="337"/>
                </a:lnTo>
                <a:lnTo>
                  <a:pt x="150" y="340"/>
                </a:lnTo>
                <a:lnTo>
                  <a:pt x="147" y="345"/>
                </a:lnTo>
                <a:lnTo>
                  <a:pt x="144" y="352"/>
                </a:lnTo>
                <a:lnTo>
                  <a:pt x="138" y="356"/>
                </a:lnTo>
                <a:lnTo>
                  <a:pt x="135" y="356"/>
                </a:lnTo>
                <a:lnTo>
                  <a:pt x="125" y="363"/>
                </a:lnTo>
                <a:lnTo>
                  <a:pt x="122" y="363"/>
                </a:lnTo>
                <a:lnTo>
                  <a:pt x="117" y="363"/>
                </a:lnTo>
                <a:lnTo>
                  <a:pt x="117" y="367"/>
                </a:lnTo>
                <a:lnTo>
                  <a:pt x="114" y="367"/>
                </a:lnTo>
                <a:lnTo>
                  <a:pt x="114" y="371"/>
                </a:lnTo>
                <a:lnTo>
                  <a:pt x="107" y="371"/>
                </a:lnTo>
                <a:lnTo>
                  <a:pt x="98" y="371"/>
                </a:lnTo>
                <a:lnTo>
                  <a:pt x="92" y="371"/>
                </a:lnTo>
                <a:lnTo>
                  <a:pt x="89" y="371"/>
                </a:lnTo>
                <a:lnTo>
                  <a:pt x="86" y="371"/>
                </a:lnTo>
                <a:lnTo>
                  <a:pt x="86" y="376"/>
                </a:lnTo>
                <a:lnTo>
                  <a:pt x="82" y="376"/>
                </a:lnTo>
                <a:lnTo>
                  <a:pt x="79" y="376"/>
                </a:lnTo>
                <a:lnTo>
                  <a:pt x="76" y="376"/>
                </a:lnTo>
                <a:lnTo>
                  <a:pt x="68" y="376"/>
                </a:lnTo>
                <a:lnTo>
                  <a:pt x="65" y="376"/>
                </a:lnTo>
                <a:lnTo>
                  <a:pt x="62" y="376"/>
                </a:lnTo>
                <a:lnTo>
                  <a:pt x="59" y="376"/>
                </a:lnTo>
                <a:lnTo>
                  <a:pt x="59" y="371"/>
                </a:lnTo>
                <a:lnTo>
                  <a:pt x="55" y="371"/>
                </a:lnTo>
                <a:lnTo>
                  <a:pt x="46" y="371"/>
                </a:lnTo>
                <a:lnTo>
                  <a:pt x="43" y="371"/>
                </a:lnTo>
                <a:lnTo>
                  <a:pt x="40" y="356"/>
                </a:lnTo>
              </a:path>
            </a:pathLst>
          </a:custGeom>
          <a:solidFill>
            <a:srgbClr val="FF0000"/>
          </a:solidFill>
          <a:ln w="12700" cap="rnd">
            <a:solidFill>
              <a:srgbClr val="000000"/>
            </a:solidFill>
            <a:round/>
            <a:headEnd/>
            <a:tailEnd/>
          </a:ln>
        </p:spPr>
        <p:txBody>
          <a:bodyPr/>
          <a:lstStyle/>
          <a:p>
            <a:endParaRPr lang="en-IN"/>
          </a:p>
        </p:txBody>
      </p:sp>
      <p:sp>
        <p:nvSpPr>
          <p:cNvPr id="1056" name="Freeform 31"/>
          <p:cNvSpPr>
            <a:spLocks/>
          </p:cNvSpPr>
          <p:nvPr/>
        </p:nvSpPr>
        <p:spPr bwMode="auto">
          <a:xfrm>
            <a:off x="6869113" y="3221038"/>
            <a:ext cx="26987" cy="26987"/>
          </a:xfrm>
          <a:custGeom>
            <a:avLst/>
            <a:gdLst>
              <a:gd name="T0" fmla="*/ 2147483647 w 17"/>
              <a:gd name="T1" fmla="*/ 2147483647 h 17"/>
              <a:gd name="T2" fmla="*/ 2147483647 w 17"/>
              <a:gd name="T3" fmla="*/ 0 h 17"/>
              <a:gd name="T4" fmla="*/ 2147483647 w 17"/>
              <a:gd name="T5" fmla="*/ 2147483647 h 17"/>
              <a:gd name="T6" fmla="*/ 2147483647 w 17"/>
              <a:gd name="T7" fmla="*/ 2147483647 h 17"/>
              <a:gd name="T8" fmla="*/ 2147483647 w 17"/>
              <a:gd name="T9" fmla="*/ 2147483647 h 17"/>
              <a:gd name="T10" fmla="*/ 2147483647 w 17"/>
              <a:gd name="T11" fmla="*/ 0 h 17"/>
              <a:gd name="T12" fmla="*/ 2147483647 w 17"/>
              <a:gd name="T13" fmla="*/ 0 h 17"/>
              <a:gd name="T14" fmla="*/ 2147483647 w 17"/>
              <a:gd name="T15" fmla="*/ 2147483647 h 17"/>
              <a:gd name="T16" fmla="*/ 2147483647 w 17"/>
              <a:gd name="T17" fmla="*/ 0 h 17"/>
              <a:gd name="T18" fmla="*/ 0 w 17"/>
              <a:gd name="T19" fmla="*/ 0 h 17"/>
              <a:gd name="T20" fmla="*/ 0 w 17"/>
              <a:gd name="T21" fmla="*/ 2147483647 h 17"/>
              <a:gd name="T22" fmla="*/ 2147483647 w 17"/>
              <a:gd name="T23" fmla="*/ 2147483647 h 17"/>
              <a:gd name="T24" fmla="*/ 2147483647 w 17"/>
              <a:gd name="T25" fmla="*/ 2147483647 h 17"/>
              <a:gd name="T26" fmla="*/ 2147483647 w 17"/>
              <a:gd name="T27" fmla="*/ 2147483647 h 17"/>
              <a:gd name="T28" fmla="*/ 2147483647 w 17"/>
              <a:gd name="T29" fmla="*/ 2147483647 h 17"/>
              <a:gd name="T30" fmla="*/ 2147483647 w 17"/>
              <a:gd name="T31" fmla="*/ 2147483647 h 17"/>
              <a:gd name="T32" fmla="*/ 2147483647 w 17"/>
              <a:gd name="T33" fmla="*/ 2147483647 h 17"/>
              <a:gd name="T34" fmla="*/ 2147483647 w 17"/>
              <a:gd name="T35" fmla="*/ 2147483647 h 17"/>
              <a:gd name="T36" fmla="*/ 2147483647 w 17"/>
              <a:gd name="T37" fmla="*/ 2147483647 h 17"/>
              <a:gd name="T38" fmla="*/ 2147483647 w 17"/>
              <a:gd name="T39" fmla="*/ 2147483647 h 1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7"/>
              <a:gd name="T61" fmla="*/ 0 h 17"/>
              <a:gd name="T62" fmla="*/ 17 w 17"/>
              <a:gd name="T63" fmla="*/ 17 h 1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7" h="17">
                <a:moveTo>
                  <a:pt x="16" y="8"/>
                </a:moveTo>
                <a:lnTo>
                  <a:pt x="12" y="0"/>
                </a:lnTo>
                <a:lnTo>
                  <a:pt x="12" y="8"/>
                </a:lnTo>
                <a:lnTo>
                  <a:pt x="10" y="8"/>
                </a:lnTo>
                <a:lnTo>
                  <a:pt x="6" y="8"/>
                </a:lnTo>
                <a:lnTo>
                  <a:pt x="6" y="0"/>
                </a:lnTo>
                <a:lnTo>
                  <a:pt x="3" y="0"/>
                </a:lnTo>
                <a:lnTo>
                  <a:pt x="3" y="8"/>
                </a:lnTo>
                <a:lnTo>
                  <a:pt x="3" y="0"/>
                </a:lnTo>
                <a:lnTo>
                  <a:pt x="0" y="0"/>
                </a:lnTo>
                <a:lnTo>
                  <a:pt x="0" y="8"/>
                </a:lnTo>
                <a:lnTo>
                  <a:pt x="3" y="8"/>
                </a:lnTo>
                <a:lnTo>
                  <a:pt x="6" y="8"/>
                </a:lnTo>
                <a:lnTo>
                  <a:pt x="6" y="16"/>
                </a:lnTo>
                <a:lnTo>
                  <a:pt x="10" y="16"/>
                </a:lnTo>
                <a:lnTo>
                  <a:pt x="10" y="8"/>
                </a:lnTo>
                <a:lnTo>
                  <a:pt x="10" y="16"/>
                </a:lnTo>
                <a:lnTo>
                  <a:pt x="12" y="16"/>
                </a:lnTo>
                <a:lnTo>
                  <a:pt x="16" y="16"/>
                </a:lnTo>
                <a:lnTo>
                  <a:pt x="16" y="8"/>
                </a:lnTo>
              </a:path>
            </a:pathLst>
          </a:custGeom>
          <a:solidFill>
            <a:schemeClr val="folHlink"/>
          </a:solidFill>
          <a:ln w="12700" cap="rnd">
            <a:solidFill>
              <a:srgbClr val="000000"/>
            </a:solidFill>
            <a:round/>
            <a:headEnd/>
            <a:tailEnd/>
          </a:ln>
        </p:spPr>
        <p:txBody>
          <a:bodyPr/>
          <a:lstStyle/>
          <a:p>
            <a:endParaRPr lang="en-IN"/>
          </a:p>
        </p:txBody>
      </p:sp>
      <p:sp>
        <p:nvSpPr>
          <p:cNvPr id="1057" name="Freeform 32"/>
          <p:cNvSpPr>
            <a:spLocks/>
          </p:cNvSpPr>
          <p:nvPr/>
        </p:nvSpPr>
        <p:spPr bwMode="auto">
          <a:xfrm>
            <a:off x="1220788" y="996950"/>
            <a:ext cx="1417637" cy="1311275"/>
          </a:xfrm>
          <a:custGeom>
            <a:avLst/>
            <a:gdLst>
              <a:gd name="T0" fmla="*/ 2147483647 w 893"/>
              <a:gd name="T1" fmla="*/ 0 h 826"/>
              <a:gd name="T2" fmla="*/ 2147483647 w 893"/>
              <a:gd name="T3" fmla="*/ 2147483647 h 826"/>
              <a:gd name="T4" fmla="*/ 2147483647 w 893"/>
              <a:gd name="T5" fmla="*/ 2147483647 h 826"/>
              <a:gd name="T6" fmla="*/ 2147483647 w 893"/>
              <a:gd name="T7" fmla="*/ 2147483647 h 826"/>
              <a:gd name="T8" fmla="*/ 2147483647 w 893"/>
              <a:gd name="T9" fmla="*/ 2147483647 h 826"/>
              <a:gd name="T10" fmla="*/ 2147483647 w 893"/>
              <a:gd name="T11" fmla="*/ 2147483647 h 826"/>
              <a:gd name="T12" fmla="*/ 2147483647 w 893"/>
              <a:gd name="T13" fmla="*/ 2147483647 h 826"/>
              <a:gd name="T14" fmla="*/ 2147483647 w 893"/>
              <a:gd name="T15" fmla="*/ 2147483647 h 826"/>
              <a:gd name="T16" fmla="*/ 2147483647 w 893"/>
              <a:gd name="T17" fmla="*/ 2147483647 h 826"/>
              <a:gd name="T18" fmla="*/ 2147483647 w 893"/>
              <a:gd name="T19" fmla="*/ 2147483647 h 826"/>
              <a:gd name="T20" fmla="*/ 2147483647 w 893"/>
              <a:gd name="T21" fmla="*/ 2147483647 h 826"/>
              <a:gd name="T22" fmla="*/ 2147483647 w 893"/>
              <a:gd name="T23" fmla="*/ 2147483647 h 826"/>
              <a:gd name="T24" fmla="*/ 2147483647 w 893"/>
              <a:gd name="T25" fmla="*/ 2147483647 h 826"/>
              <a:gd name="T26" fmla="*/ 2147483647 w 893"/>
              <a:gd name="T27" fmla="*/ 2147483647 h 826"/>
              <a:gd name="T28" fmla="*/ 2147483647 w 893"/>
              <a:gd name="T29" fmla="*/ 2147483647 h 826"/>
              <a:gd name="T30" fmla="*/ 2147483647 w 893"/>
              <a:gd name="T31" fmla="*/ 2147483647 h 826"/>
              <a:gd name="T32" fmla="*/ 2147483647 w 893"/>
              <a:gd name="T33" fmla="*/ 2147483647 h 826"/>
              <a:gd name="T34" fmla="*/ 2147483647 w 893"/>
              <a:gd name="T35" fmla="*/ 2147483647 h 826"/>
              <a:gd name="T36" fmla="*/ 2147483647 w 893"/>
              <a:gd name="T37" fmla="*/ 2147483647 h 826"/>
              <a:gd name="T38" fmla="*/ 2147483647 w 893"/>
              <a:gd name="T39" fmla="*/ 2147483647 h 826"/>
              <a:gd name="T40" fmla="*/ 2147483647 w 893"/>
              <a:gd name="T41" fmla="*/ 2147483647 h 826"/>
              <a:gd name="T42" fmla="*/ 2147483647 w 893"/>
              <a:gd name="T43" fmla="*/ 2147483647 h 826"/>
              <a:gd name="T44" fmla="*/ 2147483647 w 893"/>
              <a:gd name="T45" fmla="*/ 2147483647 h 826"/>
              <a:gd name="T46" fmla="*/ 2147483647 w 893"/>
              <a:gd name="T47" fmla="*/ 2147483647 h 826"/>
              <a:gd name="T48" fmla="*/ 2147483647 w 893"/>
              <a:gd name="T49" fmla="*/ 2147483647 h 826"/>
              <a:gd name="T50" fmla="*/ 2147483647 w 893"/>
              <a:gd name="T51" fmla="*/ 2147483647 h 826"/>
              <a:gd name="T52" fmla="*/ 2147483647 w 893"/>
              <a:gd name="T53" fmla="*/ 2147483647 h 826"/>
              <a:gd name="T54" fmla="*/ 2147483647 w 893"/>
              <a:gd name="T55" fmla="*/ 2147483647 h 826"/>
              <a:gd name="T56" fmla="*/ 2147483647 w 893"/>
              <a:gd name="T57" fmla="*/ 2147483647 h 826"/>
              <a:gd name="T58" fmla="*/ 2147483647 w 893"/>
              <a:gd name="T59" fmla="*/ 2147483647 h 826"/>
              <a:gd name="T60" fmla="*/ 2147483647 w 893"/>
              <a:gd name="T61" fmla="*/ 2147483647 h 826"/>
              <a:gd name="T62" fmla="*/ 2147483647 w 893"/>
              <a:gd name="T63" fmla="*/ 2147483647 h 826"/>
              <a:gd name="T64" fmla="*/ 2147483647 w 893"/>
              <a:gd name="T65" fmla="*/ 2147483647 h 826"/>
              <a:gd name="T66" fmla="*/ 2147483647 w 893"/>
              <a:gd name="T67" fmla="*/ 2147483647 h 826"/>
              <a:gd name="T68" fmla="*/ 2147483647 w 893"/>
              <a:gd name="T69" fmla="*/ 2147483647 h 826"/>
              <a:gd name="T70" fmla="*/ 2147483647 w 893"/>
              <a:gd name="T71" fmla="*/ 2147483647 h 826"/>
              <a:gd name="T72" fmla="*/ 2147483647 w 893"/>
              <a:gd name="T73" fmla="*/ 2147483647 h 826"/>
              <a:gd name="T74" fmla="*/ 2147483647 w 893"/>
              <a:gd name="T75" fmla="*/ 2147483647 h 826"/>
              <a:gd name="T76" fmla="*/ 2147483647 w 893"/>
              <a:gd name="T77" fmla="*/ 2147483647 h 826"/>
              <a:gd name="T78" fmla="*/ 2147483647 w 893"/>
              <a:gd name="T79" fmla="*/ 2147483647 h 826"/>
              <a:gd name="T80" fmla="*/ 2147483647 w 893"/>
              <a:gd name="T81" fmla="*/ 2147483647 h 826"/>
              <a:gd name="T82" fmla="*/ 2147483647 w 893"/>
              <a:gd name="T83" fmla="*/ 2147483647 h 826"/>
              <a:gd name="T84" fmla="*/ 2147483647 w 893"/>
              <a:gd name="T85" fmla="*/ 2147483647 h 826"/>
              <a:gd name="T86" fmla="*/ 2147483647 w 893"/>
              <a:gd name="T87" fmla="*/ 2147483647 h 826"/>
              <a:gd name="T88" fmla="*/ 2147483647 w 893"/>
              <a:gd name="T89" fmla="*/ 2147483647 h 826"/>
              <a:gd name="T90" fmla="*/ 2147483647 w 893"/>
              <a:gd name="T91" fmla="*/ 2147483647 h 826"/>
              <a:gd name="T92" fmla="*/ 2147483647 w 893"/>
              <a:gd name="T93" fmla="*/ 2147483647 h 826"/>
              <a:gd name="T94" fmla="*/ 2147483647 w 893"/>
              <a:gd name="T95" fmla="*/ 2147483647 h 826"/>
              <a:gd name="T96" fmla="*/ 2147483647 w 893"/>
              <a:gd name="T97" fmla="*/ 2147483647 h 826"/>
              <a:gd name="T98" fmla="*/ 2147483647 w 893"/>
              <a:gd name="T99" fmla="*/ 2147483647 h 82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893"/>
              <a:gd name="T151" fmla="*/ 0 h 826"/>
              <a:gd name="T152" fmla="*/ 893 w 893"/>
              <a:gd name="T153" fmla="*/ 826 h 82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893" h="826">
                <a:moveTo>
                  <a:pt x="656" y="2"/>
                </a:moveTo>
                <a:lnTo>
                  <a:pt x="673" y="0"/>
                </a:lnTo>
                <a:lnTo>
                  <a:pt x="693" y="23"/>
                </a:lnTo>
                <a:lnTo>
                  <a:pt x="719" y="45"/>
                </a:lnTo>
                <a:lnTo>
                  <a:pt x="750" y="33"/>
                </a:lnTo>
                <a:lnTo>
                  <a:pt x="792" y="38"/>
                </a:lnTo>
                <a:lnTo>
                  <a:pt x="798" y="31"/>
                </a:lnTo>
                <a:lnTo>
                  <a:pt x="813" y="45"/>
                </a:lnTo>
                <a:lnTo>
                  <a:pt x="841" y="46"/>
                </a:lnTo>
                <a:lnTo>
                  <a:pt x="851" y="63"/>
                </a:lnTo>
                <a:lnTo>
                  <a:pt x="857" y="63"/>
                </a:lnTo>
                <a:lnTo>
                  <a:pt x="857" y="125"/>
                </a:lnTo>
                <a:lnTo>
                  <a:pt x="865" y="136"/>
                </a:lnTo>
                <a:lnTo>
                  <a:pt x="873" y="175"/>
                </a:lnTo>
                <a:lnTo>
                  <a:pt x="892" y="198"/>
                </a:lnTo>
                <a:lnTo>
                  <a:pt x="887" y="221"/>
                </a:lnTo>
                <a:lnTo>
                  <a:pt x="882" y="219"/>
                </a:lnTo>
                <a:lnTo>
                  <a:pt x="876" y="215"/>
                </a:lnTo>
                <a:lnTo>
                  <a:pt x="796" y="221"/>
                </a:lnTo>
                <a:lnTo>
                  <a:pt x="799" y="238"/>
                </a:lnTo>
                <a:lnTo>
                  <a:pt x="752" y="251"/>
                </a:lnTo>
                <a:lnTo>
                  <a:pt x="750" y="256"/>
                </a:lnTo>
                <a:lnTo>
                  <a:pt x="757" y="263"/>
                </a:lnTo>
                <a:lnTo>
                  <a:pt x="755" y="266"/>
                </a:lnTo>
                <a:lnTo>
                  <a:pt x="750" y="276"/>
                </a:lnTo>
                <a:lnTo>
                  <a:pt x="764" y="281"/>
                </a:lnTo>
                <a:lnTo>
                  <a:pt x="763" y="291"/>
                </a:lnTo>
                <a:lnTo>
                  <a:pt x="732" y="298"/>
                </a:lnTo>
                <a:lnTo>
                  <a:pt x="717" y="306"/>
                </a:lnTo>
                <a:lnTo>
                  <a:pt x="703" y="308"/>
                </a:lnTo>
                <a:lnTo>
                  <a:pt x="687" y="329"/>
                </a:lnTo>
                <a:lnTo>
                  <a:pt x="673" y="346"/>
                </a:lnTo>
                <a:lnTo>
                  <a:pt x="665" y="346"/>
                </a:lnTo>
                <a:lnTo>
                  <a:pt x="664" y="354"/>
                </a:lnTo>
                <a:lnTo>
                  <a:pt x="619" y="356"/>
                </a:lnTo>
                <a:lnTo>
                  <a:pt x="616" y="364"/>
                </a:lnTo>
                <a:lnTo>
                  <a:pt x="592" y="368"/>
                </a:lnTo>
                <a:lnTo>
                  <a:pt x="578" y="380"/>
                </a:lnTo>
                <a:lnTo>
                  <a:pt x="555" y="380"/>
                </a:lnTo>
                <a:lnTo>
                  <a:pt x="515" y="420"/>
                </a:lnTo>
                <a:lnTo>
                  <a:pt x="515" y="563"/>
                </a:lnTo>
                <a:lnTo>
                  <a:pt x="323" y="578"/>
                </a:lnTo>
                <a:lnTo>
                  <a:pt x="294" y="698"/>
                </a:lnTo>
                <a:lnTo>
                  <a:pt x="222" y="713"/>
                </a:lnTo>
                <a:lnTo>
                  <a:pt x="209" y="726"/>
                </a:lnTo>
                <a:lnTo>
                  <a:pt x="192" y="823"/>
                </a:lnTo>
                <a:lnTo>
                  <a:pt x="0" y="825"/>
                </a:lnTo>
                <a:lnTo>
                  <a:pt x="27" y="796"/>
                </a:lnTo>
                <a:lnTo>
                  <a:pt x="33" y="781"/>
                </a:lnTo>
                <a:lnTo>
                  <a:pt x="57" y="750"/>
                </a:lnTo>
                <a:lnTo>
                  <a:pt x="67" y="729"/>
                </a:lnTo>
                <a:lnTo>
                  <a:pt x="91" y="714"/>
                </a:lnTo>
                <a:lnTo>
                  <a:pt x="101" y="691"/>
                </a:lnTo>
                <a:lnTo>
                  <a:pt x="120" y="676"/>
                </a:lnTo>
                <a:lnTo>
                  <a:pt x="132" y="661"/>
                </a:lnTo>
                <a:lnTo>
                  <a:pt x="166" y="625"/>
                </a:lnTo>
                <a:lnTo>
                  <a:pt x="190" y="608"/>
                </a:lnTo>
                <a:lnTo>
                  <a:pt x="214" y="573"/>
                </a:lnTo>
                <a:lnTo>
                  <a:pt x="251" y="535"/>
                </a:lnTo>
                <a:lnTo>
                  <a:pt x="266" y="535"/>
                </a:lnTo>
                <a:lnTo>
                  <a:pt x="273" y="528"/>
                </a:lnTo>
                <a:lnTo>
                  <a:pt x="274" y="517"/>
                </a:lnTo>
                <a:lnTo>
                  <a:pt x="294" y="483"/>
                </a:lnTo>
                <a:lnTo>
                  <a:pt x="296" y="471"/>
                </a:lnTo>
                <a:lnTo>
                  <a:pt x="301" y="466"/>
                </a:lnTo>
                <a:lnTo>
                  <a:pt x="315" y="466"/>
                </a:lnTo>
                <a:lnTo>
                  <a:pt x="323" y="470"/>
                </a:lnTo>
                <a:lnTo>
                  <a:pt x="328" y="470"/>
                </a:lnTo>
                <a:lnTo>
                  <a:pt x="335" y="470"/>
                </a:lnTo>
                <a:lnTo>
                  <a:pt x="342" y="465"/>
                </a:lnTo>
                <a:lnTo>
                  <a:pt x="349" y="463"/>
                </a:lnTo>
                <a:lnTo>
                  <a:pt x="379" y="444"/>
                </a:lnTo>
                <a:lnTo>
                  <a:pt x="384" y="429"/>
                </a:lnTo>
                <a:lnTo>
                  <a:pt x="396" y="425"/>
                </a:lnTo>
                <a:lnTo>
                  <a:pt x="409" y="423"/>
                </a:lnTo>
                <a:lnTo>
                  <a:pt x="418" y="405"/>
                </a:lnTo>
                <a:lnTo>
                  <a:pt x="428" y="398"/>
                </a:lnTo>
                <a:lnTo>
                  <a:pt x="433" y="396"/>
                </a:lnTo>
                <a:lnTo>
                  <a:pt x="443" y="378"/>
                </a:lnTo>
                <a:lnTo>
                  <a:pt x="462" y="348"/>
                </a:lnTo>
                <a:lnTo>
                  <a:pt x="460" y="323"/>
                </a:lnTo>
                <a:lnTo>
                  <a:pt x="451" y="311"/>
                </a:lnTo>
                <a:lnTo>
                  <a:pt x="452" y="293"/>
                </a:lnTo>
                <a:lnTo>
                  <a:pt x="454" y="263"/>
                </a:lnTo>
                <a:lnTo>
                  <a:pt x="470" y="251"/>
                </a:lnTo>
                <a:lnTo>
                  <a:pt x="474" y="235"/>
                </a:lnTo>
                <a:lnTo>
                  <a:pt x="486" y="232"/>
                </a:lnTo>
                <a:lnTo>
                  <a:pt x="495" y="206"/>
                </a:lnTo>
                <a:lnTo>
                  <a:pt x="486" y="200"/>
                </a:lnTo>
                <a:lnTo>
                  <a:pt x="518" y="163"/>
                </a:lnTo>
                <a:lnTo>
                  <a:pt x="531" y="151"/>
                </a:lnTo>
                <a:lnTo>
                  <a:pt x="566" y="143"/>
                </a:lnTo>
                <a:lnTo>
                  <a:pt x="590" y="125"/>
                </a:lnTo>
                <a:lnTo>
                  <a:pt x="606" y="113"/>
                </a:lnTo>
                <a:lnTo>
                  <a:pt x="616" y="88"/>
                </a:lnTo>
                <a:lnTo>
                  <a:pt x="630" y="77"/>
                </a:lnTo>
                <a:lnTo>
                  <a:pt x="638" y="56"/>
                </a:lnTo>
                <a:lnTo>
                  <a:pt x="638" y="41"/>
                </a:lnTo>
                <a:lnTo>
                  <a:pt x="645" y="36"/>
                </a:lnTo>
                <a:lnTo>
                  <a:pt x="656" y="2"/>
                </a:lnTo>
              </a:path>
            </a:pathLst>
          </a:custGeom>
          <a:solidFill>
            <a:srgbClr val="F8F8F8"/>
          </a:solidFill>
          <a:ln w="12700" cap="rnd">
            <a:solidFill>
              <a:srgbClr val="000000"/>
            </a:solidFill>
            <a:round/>
            <a:headEnd/>
            <a:tailEnd/>
          </a:ln>
        </p:spPr>
        <p:txBody>
          <a:bodyPr/>
          <a:lstStyle/>
          <a:p>
            <a:endParaRPr lang="en-IN"/>
          </a:p>
        </p:txBody>
      </p:sp>
      <p:sp>
        <p:nvSpPr>
          <p:cNvPr id="1058" name="Rectangle 33"/>
          <p:cNvSpPr>
            <a:spLocks noChangeArrowheads="1"/>
          </p:cNvSpPr>
          <p:nvPr/>
        </p:nvSpPr>
        <p:spPr bwMode="auto">
          <a:xfrm>
            <a:off x="2276475" y="1752600"/>
            <a:ext cx="776288" cy="317500"/>
          </a:xfrm>
          <a:prstGeom prst="rect">
            <a:avLst/>
          </a:prstGeom>
          <a:noFill/>
          <a:ln w="12700">
            <a:noFill/>
            <a:miter lim="800000"/>
            <a:headEnd/>
            <a:tailEnd/>
          </a:ln>
        </p:spPr>
        <p:txBody>
          <a:bodyPr wrap="none" lIns="90488" tIns="44450" rIns="90488" bIns="44450">
            <a:spAutoFit/>
          </a:bodyPr>
          <a:lstStyle/>
          <a:p>
            <a:r>
              <a:rPr lang="fr-FR" sz="1500" i="1">
                <a:solidFill>
                  <a:srgbClr val="F8F8F8"/>
                </a:solidFill>
              </a:rPr>
              <a:t>Algeria</a:t>
            </a:r>
          </a:p>
        </p:txBody>
      </p:sp>
      <p:sp>
        <p:nvSpPr>
          <p:cNvPr id="1059" name="Rectangle 34"/>
          <p:cNvSpPr>
            <a:spLocks noChangeArrowheads="1"/>
          </p:cNvSpPr>
          <p:nvPr/>
        </p:nvSpPr>
        <p:spPr bwMode="auto">
          <a:xfrm>
            <a:off x="8548688" y="1600200"/>
            <a:ext cx="595312" cy="317500"/>
          </a:xfrm>
          <a:prstGeom prst="rect">
            <a:avLst/>
          </a:prstGeom>
          <a:noFill/>
          <a:ln w="12700">
            <a:noFill/>
            <a:miter lim="800000"/>
            <a:headEnd/>
            <a:tailEnd/>
          </a:ln>
        </p:spPr>
        <p:txBody>
          <a:bodyPr wrap="none" lIns="90488" tIns="44450" rIns="90488" bIns="44450">
            <a:spAutoFit/>
          </a:bodyPr>
          <a:lstStyle/>
          <a:p>
            <a:r>
              <a:rPr lang="fr-FR" sz="1500" i="1"/>
              <a:t>India</a:t>
            </a:r>
          </a:p>
        </p:txBody>
      </p:sp>
      <p:sp>
        <p:nvSpPr>
          <p:cNvPr id="1060" name="Rectangle 35"/>
          <p:cNvSpPr>
            <a:spLocks noChangeArrowheads="1"/>
          </p:cNvSpPr>
          <p:nvPr/>
        </p:nvSpPr>
        <p:spPr bwMode="auto">
          <a:xfrm>
            <a:off x="6467475" y="304800"/>
            <a:ext cx="763588" cy="317500"/>
          </a:xfrm>
          <a:prstGeom prst="rect">
            <a:avLst/>
          </a:prstGeom>
          <a:noFill/>
          <a:ln w="12700">
            <a:noFill/>
            <a:miter lim="800000"/>
            <a:headEnd/>
            <a:tailEnd/>
          </a:ln>
        </p:spPr>
        <p:txBody>
          <a:bodyPr wrap="none" lIns="90488" tIns="44450" rIns="90488" bIns="44450">
            <a:spAutoFit/>
          </a:bodyPr>
          <a:lstStyle/>
          <a:p>
            <a:r>
              <a:rPr lang="fr-FR" sz="1500" i="1"/>
              <a:t>Turkey</a:t>
            </a:r>
          </a:p>
        </p:txBody>
      </p:sp>
      <p:grpSp>
        <p:nvGrpSpPr>
          <p:cNvPr id="2" name="Group 36"/>
          <p:cNvGrpSpPr>
            <a:grpSpLocks/>
          </p:cNvGrpSpPr>
          <p:nvPr/>
        </p:nvGrpSpPr>
        <p:grpSpPr bwMode="auto">
          <a:xfrm rot="3606772">
            <a:off x="4675188" y="1497012"/>
            <a:ext cx="2209800" cy="3330575"/>
            <a:chOff x="2526" y="601"/>
            <a:chExt cx="1464" cy="2028"/>
          </a:xfrm>
        </p:grpSpPr>
        <p:grpSp>
          <p:nvGrpSpPr>
            <p:cNvPr id="3" name="Group 37"/>
            <p:cNvGrpSpPr>
              <a:grpSpLocks/>
            </p:cNvGrpSpPr>
            <p:nvPr/>
          </p:nvGrpSpPr>
          <p:grpSpPr bwMode="auto">
            <a:xfrm rot="105820">
              <a:off x="2526" y="601"/>
              <a:ext cx="1241" cy="1233"/>
              <a:chOff x="2526" y="601"/>
              <a:chExt cx="1241" cy="1233"/>
            </a:xfrm>
          </p:grpSpPr>
          <p:grpSp>
            <p:nvGrpSpPr>
              <p:cNvPr id="4" name="Group 38"/>
              <p:cNvGrpSpPr>
                <a:grpSpLocks/>
              </p:cNvGrpSpPr>
              <p:nvPr/>
            </p:nvGrpSpPr>
            <p:grpSpPr bwMode="auto">
              <a:xfrm>
                <a:off x="2549" y="615"/>
                <a:ext cx="1218" cy="1217"/>
                <a:chOff x="2549" y="615"/>
                <a:chExt cx="1218" cy="1217"/>
              </a:xfrm>
            </p:grpSpPr>
            <p:grpSp>
              <p:nvGrpSpPr>
                <p:cNvPr id="5" name="Group 39"/>
                <p:cNvGrpSpPr>
                  <a:grpSpLocks/>
                </p:cNvGrpSpPr>
                <p:nvPr/>
              </p:nvGrpSpPr>
              <p:grpSpPr bwMode="auto">
                <a:xfrm>
                  <a:off x="2549" y="615"/>
                  <a:ext cx="1218" cy="1217"/>
                  <a:chOff x="2549" y="615"/>
                  <a:chExt cx="1218" cy="1217"/>
                </a:xfrm>
              </p:grpSpPr>
              <p:sp>
                <p:nvSpPr>
                  <p:cNvPr id="1124" name="Freeform 40"/>
                  <p:cNvSpPr>
                    <a:spLocks/>
                  </p:cNvSpPr>
                  <p:nvPr/>
                </p:nvSpPr>
                <p:spPr bwMode="auto">
                  <a:xfrm>
                    <a:off x="2549" y="615"/>
                    <a:ext cx="1034" cy="707"/>
                  </a:xfrm>
                  <a:custGeom>
                    <a:avLst/>
                    <a:gdLst>
                      <a:gd name="T0" fmla="*/ 21 w 1034"/>
                      <a:gd name="T1" fmla="*/ 707 h 707"/>
                      <a:gd name="T2" fmla="*/ 6 w 1034"/>
                      <a:gd name="T3" fmla="*/ 623 h 707"/>
                      <a:gd name="T4" fmla="*/ 0 w 1034"/>
                      <a:gd name="T5" fmla="*/ 543 h 707"/>
                      <a:gd name="T6" fmla="*/ 3 w 1034"/>
                      <a:gd name="T7" fmla="*/ 487 h 707"/>
                      <a:gd name="T8" fmla="*/ 12 w 1034"/>
                      <a:gd name="T9" fmla="*/ 437 h 707"/>
                      <a:gd name="T10" fmla="*/ 27 w 1034"/>
                      <a:gd name="T11" fmla="*/ 381 h 707"/>
                      <a:gd name="T12" fmla="*/ 52 w 1034"/>
                      <a:gd name="T13" fmla="*/ 325 h 707"/>
                      <a:gd name="T14" fmla="*/ 83 w 1034"/>
                      <a:gd name="T15" fmla="*/ 266 h 707"/>
                      <a:gd name="T16" fmla="*/ 114 w 1034"/>
                      <a:gd name="T17" fmla="*/ 220 h 707"/>
                      <a:gd name="T18" fmla="*/ 151 w 1034"/>
                      <a:gd name="T19" fmla="*/ 173 h 707"/>
                      <a:gd name="T20" fmla="*/ 195 w 1034"/>
                      <a:gd name="T21" fmla="*/ 133 h 707"/>
                      <a:gd name="T22" fmla="*/ 238 w 1034"/>
                      <a:gd name="T23" fmla="*/ 99 h 707"/>
                      <a:gd name="T24" fmla="*/ 284 w 1034"/>
                      <a:gd name="T25" fmla="*/ 71 h 707"/>
                      <a:gd name="T26" fmla="*/ 341 w 1034"/>
                      <a:gd name="T27" fmla="*/ 47 h 707"/>
                      <a:gd name="T28" fmla="*/ 406 w 1034"/>
                      <a:gd name="T29" fmla="*/ 25 h 707"/>
                      <a:gd name="T30" fmla="*/ 462 w 1034"/>
                      <a:gd name="T31" fmla="*/ 9 h 707"/>
                      <a:gd name="T32" fmla="*/ 530 w 1034"/>
                      <a:gd name="T33" fmla="*/ 0 h 707"/>
                      <a:gd name="T34" fmla="*/ 617 w 1034"/>
                      <a:gd name="T35" fmla="*/ 0 h 707"/>
                      <a:gd name="T36" fmla="*/ 682 w 1034"/>
                      <a:gd name="T37" fmla="*/ 13 h 707"/>
                      <a:gd name="T38" fmla="*/ 759 w 1034"/>
                      <a:gd name="T39" fmla="*/ 31 h 707"/>
                      <a:gd name="T40" fmla="*/ 836 w 1034"/>
                      <a:gd name="T41" fmla="*/ 65 h 707"/>
                      <a:gd name="T42" fmla="*/ 904 w 1034"/>
                      <a:gd name="T43" fmla="*/ 105 h 707"/>
                      <a:gd name="T44" fmla="*/ 951 w 1034"/>
                      <a:gd name="T45" fmla="*/ 146 h 707"/>
                      <a:gd name="T46" fmla="*/ 997 w 1034"/>
                      <a:gd name="T47" fmla="*/ 192 h 707"/>
                      <a:gd name="T48" fmla="*/ 1034 w 1034"/>
                      <a:gd name="T49" fmla="*/ 238 h 707"/>
                      <a:gd name="T50" fmla="*/ 935 w 1034"/>
                      <a:gd name="T51" fmla="*/ 164 h 707"/>
                      <a:gd name="T52" fmla="*/ 883 w 1034"/>
                      <a:gd name="T53" fmla="*/ 133 h 707"/>
                      <a:gd name="T54" fmla="*/ 827 w 1034"/>
                      <a:gd name="T55" fmla="*/ 112 h 707"/>
                      <a:gd name="T56" fmla="*/ 756 w 1034"/>
                      <a:gd name="T57" fmla="*/ 90 h 707"/>
                      <a:gd name="T58" fmla="*/ 688 w 1034"/>
                      <a:gd name="T59" fmla="*/ 81 h 707"/>
                      <a:gd name="T60" fmla="*/ 613 w 1034"/>
                      <a:gd name="T61" fmla="*/ 78 h 707"/>
                      <a:gd name="T62" fmla="*/ 558 w 1034"/>
                      <a:gd name="T63" fmla="*/ 81 h 707"/>
                      <a:gd name="T64" fmla="*/ 499 w 1034"/>
                      <a:gd name="T65" fmla="*/ 90 h 707"/>
                      <a:gd name="T66" fmla="*/ 440 w 1034"/>
                      <a:gd name="T67" fmla="*/ 105 h 707"/>
                      <a:gd name="T68" fmla="*/ 384 w 1034"/>
                      <a:gd name="T69" fmla="*/ 124 h 707"/>
                      <a:gd name="T70" fmla="*/ 323 w 1034"/>
                      <a:gd name="T71" fmla="*/ 155 h 707"/>
                      <a:gd name="T72" fmla="*/ 275 w 1034"/>
                      <a:gd name="T73" fmla="*/ 183 h 707"/>
                      <a:gd name="T74" fmla="*/ 235 w 1034"/>
                      <a:gd name="T75" fmla="*/ 217 h 707"/>
                      <a:gd name="T76" fmla="*/ 188 w 1034"/>
                      <a:gd name="T77" fmla="*/ 254 h 707"/>
                      <a:gd name="T78" fmla="*/ 151 w 1034"/>
                      <a:gd name="T79" fmla="*/ 294 h 707"/>
                      <a:gd name="T80" fmla="*/ 114 w 1034"/>
                      <a:gd name="T81" fmla="*/ 350 h 707"/>
                      <a:gd name="T82" fmla="*/ 80 w 1034"/>
                      <a:gd name="T83" fmla="*/ 409 h 707"/>
                      <a:gd name="T84" fmla="*/ 58 w 1034"/>
                      <a:gd name="T85" fmla="*/ 464 h 707"/>
                      <a:gd name="T86" fmla="*/ 40 w 1034"/>
                      <a:gd name="T87" fmla="*/ 530 h 707"/>
                      <a:gd name="T88" fmla="*/ 27 w 1034"/>
                      <a:gd name="T89" fmla="*/ 611 h 707"/>
                      <a:gd name="T90" fmla="*/ 21 w 1034"/>
                      <a:gd name="T91" fmla="*/ 707 h 70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1034"/>
                      <a:gd name="T139" fmla="*/ 0 h 707"/>
                      <a:gd name="T140" fmla="*/ 1034 w 1034"/>
                      <a:gd name="T141" fmla="*/ 707 h 70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1034" h="707">
                        <a:moveTo>
                          <a:pt x="21" y="707"/>
                        </a:moveTo>
                        <a:lnTo>
                          <a:pt x="6" y="623"/>
                        </a:lnTo>
                        <a:lnTo>
                          <a:pt x="0" y="543"/>
                        </a:lnTo>
                        <a:lnTo>
                          <a:pt x="3" y="487"/>
                        </a:lnTo>
                        <a:lnTo>
                          <a:pt x="12" y="437"/>
                        </a:lnTo>
                        <a:lnTo>
                          <a:pt x="27" y="381"/>
                        </a:lnTo>
                        <a:lnTo>
                          <a:pt x="52" y="325"/>
                        </a:lnTo>
                        <a:lnTo>
                          <a:pt x="83" y="266"/>
                        </a:lnTo>
                        <a:lnTo>
                          <a:pt x="114" y="220"/>
                        </a:lnTo>
                        <a:lnTo>
                          <a:pt x="151" y="173"/>
                        </a:lnTo>
                        <a:lnTo>
                          <a:pt x="195" y="133"/>
                        </a:lnTo>
                        <a:lnTo>
                          <a:pt x="238" y="99"/>
                        </a:lnTo>
                        <a:lnTo>
                          <a:pt x="284" y="71"/>
                        </a:lnTo>
                        <a:lnTo>
                          <a:pt x="341" y="47"/>
                        </a:lnTo>
                        <a:lnTo>
                          <a:pt x="406" y="25"/>
                        </a:lnTo>
                        <a:lnTo>
                          <a:pt x="462" y="9"/>
                        </a:lnTo>
                        <a:lnTo>
                          <a:pt x="530" y="0"/>
                        </a:lnTo>
                        <a:lnTo>
                          <a:pt x="617" y="0"/>
                        </a:lnTo>
                        <a:lnTo>
                          <a:pt x="682" y="13"/>
                        </a:lnTo>
                        <a:lnTo>
                          <a:pt x="759" y="31"/>
                        </a:lnTo>
                        <a:lnTo>
                          <a:pt x="836" y="65"/>
                        </a:lnTo>
                        <a:lnTo>
                          <a:pt x="904" y="105"/>
                        </a:lnTo>
                        <a:lnTo>
                          <a:pt x="951" y="146"/>
                        </a:lnTo>
                        <a:lnTo>
                          <a:pt x="997" y="192"/>
                        </a:lnTo>
                        <a:lnTo>
                          <a:pt x="1034" y="238"/>
                        </a:lnTo>
                        <a:lnTo>
                          <a:pt x="935" y="164"/>
                        </a:lnTo>
                        <a:lnTo>
                          <a:pt x="883" y="133"/>
                        </a:lnTo>
                        <a:lnTo>
                          <a:pt x="827" y="112"/>
                        </a:lnTo>
                        <a:lnTo>
                          <a:pt x="756" y="90"/>
                        </a:lnTo>
                        <a:lnTo>
                          <a:pt x="688" y="81"/>
                        </a:lnTo>
                        <a:lnTo>
                          <a:pt x="613" y="78"/>
                        </a:lnTo>
                        <a:lnTo>
                          <a:pt x="558" y="81"/>
                        </a:lnTo>
                        <a:lnTo>
                          <a:pt x="499" y="90"/>
                        </a:lnTo>
                        <a:lnTo>
                          <a:pt x="440" y="105"/>
                        </a:lnTo>
                        <a:lnTo>
                          <a:pt x="384" y="124"/>
                        </a:lnTo>
                        <a:lnTo>
                          <a:pt x="323" y="155"/>
                        </a:lnTo>
                        <a:lnTo>
                          <a:pt x="275" y="183"/>
                        </a:lnTo>
                        <a:lnTo>
                          <a:pt x="235" y="217"/>
                        </a:lnTo>
                        <a:lnTo>
                          <a:pt x="188" y="254"/>
                        </a:lnTo>
                        <a:lnTo>
                          <a:pt x="151" y="294"/>
                        </a:lnTo>
                        <a:lnTo>
                          <a:pt x="114" y="350"/>
                        </a:lnTo>
                        <a:lnTo>
                          <a:pt x="80" y="409"/>
                        </a:lnTo>
                        <a:lnTo>
                          <a:pt x="58" y="464"/>
                        </a:lnTo>
                        <a:lnTo>
                          <a:pt x="40" y="530"/>
                        </a:lnTo>
                        <a:lnTo>
                          <a:pt x="27" y="611"/>
                        </a:lnTo>
                        <a:lnTo>
                          <a:pt x="21" y="707"/>
                        </a:lnTo>
                        <a:close/>
                      </a:path>
                    </a:pathLst>
                  </a:custGeom>
                  <a:solidFill>
                    <a:srgbClr val="C0C0C0"/>
                  </a:solidFill>
                  <a:ln w="9525">
                    <a:noFill/>
                    <a:round/>
                    <a:headEnd/>
                    <a:tailEnd/>
                  </a:ln>
                </p:spPr>
                <p:txBody>
                  <a:bodyPr/>
                  <a:lstStyle/>
                  <a:p>
                    <a:endParaRPr lang="en-IN"/>
                  </a:p>
                </p:txBody>
              </p:sp>
              <p:sp>
                <p:nvSpPr>
                  <p:cNvPr id="1125" name="Freeform 41"/>
                  <p:cNvSpPr>
                    <a:spLocks/>
                  </p:cNvSpPr>
                  <p:nvPr/>
                </p:nvSpPr>
                <p:spPr bwMode="auto">
                  <a:xfrm>
                    <a:off x="2626" y="965"/>
                    <a:ext cx="1141" cy="867"/>
                  </a:xfrm>
                  <a:custGeom>
                    <a:avLst/>
                    <a:gdLst>
                      <a:gd name="T0" fmla="*/ 0 w 1141"/>
                      <a:gd name="T1" fmla="*/ 527 h 867"/>
                      <a:gd name="T2" fmla="*/ 65 w 1141"/>
                      <a:gd name="T3" fmla="*/ 601 h 867"/>
                      <a:gd name="T4" fmla="*/ 136 w 1141"/>
                      <a:gd name="T5" fmla="*/ 666 h 867"/>
                      <a:gd name="T6" fmla="*/ 201 w 1141"/>
                      <a:gd name="T7" fmla="*/ 703 h 867"/>
                      <a:gd name="T8" fmla="*/ 295 w 1141"/>
                      <a:gd name="T9" fmla="*/ 744 h 867"/>
                      <a:gd name="T10" fmla="*/ 369 w 1141"/>
                      <a:gd name="T11" fmla="*/ 765 h 867"/>
                      <a:gd name="T12" fmla="*/ 437 w 1141"/>
                      <a:gd name="T13" fmla="*/ 775 h 867"/>
                      <a:gd name="T14" fmla="*/ 518 w 1141"/>
                      <a:gd name="T15" fmla="*/ 775 h 867"/>
                      <a:gd name="T16" fmla="*/ 577 w 1141"/>
                      <a:gd name="T17" fmla="*/ 768 h 867"/>
                      <a:gd name="T18" fmla="*/ 648 w 1141"/>
                      <a:gd name="T19" fmla="*/ 756 h 867"/>
                      <a:gd name="T20" fmla="*/ 719 w 1141"/>
                      <a:gd name="T21" fmla="*/ 734 h 867"/>
                      <a:gd name="T22" fmla="*/ 778 w 1141"/>
                      <a:gd name="T23" fmla="*/ 703 h 867"/>
                      <a:gd name="T24" fmla="*/ 834 w 1141"/>
                      <a:gd name="T25" fmla="*/ 669 h 867"/>
                      <a:gd name="T26" fmla="*/ 883 w 1141"/>
                      <a:gd name="T27" fmla="*/ 635 h 867"/>
                      <a:gd name="T28" fmla="*/ 933 w 1141"/>
                      <a:gd name="T29" fmla="*/ 586 h 867"/>
                      <a:gd name="T30" fmla="*/ 982 w 1141"/>
                      <a:gd name="T31" fmla="*/ 530 h 867"/>
                      <a:gd name="T32" fmla="*/ 1020 w 1141"/>
                      <a:gd name="T33" fmla="*/ 477 h 867"/>
                      <a:gd name="T34" fmla="*/ 1042 w 1141"/>
                      <a:gd name="T35" fmla="*/ 425 h 867"/>
                      <a:gd name="T36" fmla="*/ 1070 w 1141"/>
                      <a:gd name="T37" fmla="*/ 341 h 867"/>
                      <a:gd name="T38" fmla="*/ 1088 w 1141"/>
                      <a:gd name="T39" fmla="*/ 255 h 867"/>
                      <a:gd name="T40" fmla="*/ 1091 w 1141"/>
                      <a:gd name="T41" fmla="*/ 177 h 867"/>
                      <a:gd name="T42" fmla="*/ 1079 w 1141"/>
                      <a:gd name="T43" fmla="*/ 93 h 867"/>
                      <a:gd name="T44" fmla="*/ 1051 w 1141"/>
                      <a:gd name="T45" fmla="*/ 0 h 867"/>
                      <a:gd name="T46" fmla="*/ 1079 w 1141"/>
                      <a:gd name="T47" fmla="*/ 49 h 867"/>
                      <a:gd name="T48" fmla="*/ 1110 w 1141"/>
                      <a:gd name="T49" fmla="*/ 121 h 867"/>
                      <a:gd name="T50" fmla="*/ 1125 w 1141"/>
                      <a:gd name="T51" fmla="*/ 187 h 867"/>
                      <a:gd name="T52" fmla="*/ 1141 w 1141"/>
                      <a:gd name="T53" fmla="*/ 248 h 867"/>
                      <a:gd name="T54" fmla="*/ 1138 w 1141"/>
                      <a:gd name="T55" fmla="*/ 301 h 867"/>
                      <a:gd name="T56" fmla="*/ 1135 w 1141"/>
                      <a:gd name="T57" fmla="*/ 372 h 867"/>
                      <a:gd name="T58" fmla="*/ 1098 w 1141"/>
                      <a:gd name="T59" fmla="*/ 508 h 867"/>
                      <a:gd name="T60" fmla="*/ 1060 w 1141"/>
                      <a:gd name="T61" fmla="*/ 583 h 867"/>
                      <a:gd name="T62" fmla="*/ 1014 w 1141"/>
                      <a:gd name="T63" fmla="*/ 648 h 867"/>
                      <a:gd name="T64" fmla="*/ 964 w 1141"/>
                      <a:gd name="T65" fmla="*/ 703 h 867"/>
                      <a:gd name="T66" fmla="*/ 914 w 1141"/>
                      <a:gd name="T67" fmla="*/ 744 h 867"/>
                      <a:gd name="T68" fmla="*/ 846 w 1141"/>
                      <a:gd name="T69" fmla="*/ 790 h 867"/>
                      <a:gd name="T70" fmla="*/ 778 w 1141"/>
                      <a:gd name="T71" fmla="*/ 821 h 867"/>
                      <a:gd name="T72" fmla="*/ 713 w 1141"/>
                      <a:gd name="T73" fmla="*/ 843 h 867"/>
                      <a:gd name="T74" fmla="*/ 629 w 1141"/>
                      <a:gd name="T75" fmla="*/ 864 h 867"/>
                      <a:gd name="T76" fmla="*/ 567 w 1141"/>
                      <a:gd name="T77" fmla="*/ 867 h 867"/>
                      <a:gd name="T78" fmla="*/ 499 w 1141"/>
                      <a:gd name="T79" fmla="*/ 867 h 867"/>
                      <a:gd name="T80" fmla="*/ 431 w 1141"/>
                      <a:gd name="T81" fmla="*/ 855 h 867"/>
                      <a:gd name="T82" fmla="*/ 357 w 1141"/>
                      <a:gd name="T83" fmla="*/ 839 h 867"/>
                      <a:gd name="T84" fmla="*/ 307 w 1141"/>
                      <a:gd name="T85" fmla="*/ 821 h 867"/>
                      <a:gd name="T86" fmla="*/ 241 w 1141"/>
                      <a:gd name="T87" fmla="*/ 787 h 867"/>
                      <a:gd name="T88" fmla="*/ 186 w 1141"/>
                      <a:gd name="T89" fmla="*/ 756 h 867"/>
                      <a:gd name="T90" fmla="*/ 133 w 1141"/>
                      <a:gd name="T91" fmla="*/ 713 h 867"/>
                      <a:gd name="T92" fmla="*/ 77 w 1141"/>
                      <a:gd name="T93" fmla="*/ 654 h 867"/>
                      <a:gd name="T94" fmla="*/ 25 w 1141"/>
                      <a:gd name="T95" fmla="*/ 580 h 867"/>
                      <a:gd name="T96" fmla="*/ 0 w 1141"/>
                      <a:gd name="T97" fmla="*/ 527 h 86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w 1141"/>
                      <a:gd name="T148" fmla="*/ 0 h 867"/>
                      <a:gd name="T149" fmla="*/ 1141 w 1141"/>
                      <a:gd name="T150" fmla="*/ 867 h 867"/>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T147" t="T148" r="T149" b="T150"/>
                    <a:pathLst>
                      <a:path w="1141" h="867">
                        <a:moveTo>
                          <a:pt x="0" y="527"/>
                        </a:moveTo>
                        <a:lnTo>
                          <a:pt x="65" y="601"/>
                        </a:lnTo>
                        <a:lnTo>
                          <a:pt x="136" y="666"/>
                        </a:lnTo>
                        <a:lnTo>
                          <a:pt x="201" y="703"/>
                        </a:lnTo>
                        <a:lnTo>
                          <a:pt x="295" y="744"/>
                        </a:lnTo>
                        <a:lnTo>
                          <a:pt x="369" y="765"/>
                        </a:lnTo>
                        <a:lnTo>
                          <a:pt x="437" y="775"/>
                        </a:lnTo>
                        <a:lnTo>
                          <a:pt x="518" y="775"/>
                        </a:lnTo>
                        <a:lnTo>
                          <a:pt x="577" y="768"/>
                        </a:lnTo>
                        <a:lnTo>
                          <a:pt x="648" y="756"/>
                        </a:lnTo>
                        <a:lnTo>
                          <a:pt x="719" y="734"/>
                        </a:lnTo>
                        <a:lnTo>
                          <a:pt x="778" y="703"/>
                        </a:lnTo>
                        <a:lnTo>
                          <a:pt x="834" y="669"/>
                        </a:lnTo>
                        <a:lnTo>
                          <a:pt x="883" y="635"/>
                        </a:lnTo>
                        <a:lnTo>
                          <a:pt x="933" y="586"/>
                        </a:lnTo>
                        <a:lnTo>
                          <a:pt x="982" y="530"/>
                        </a:lnTo>
                        <a:lnTo>
                          <a:pt x="1020" y="477"/>
                        </a:lnTo>
                        <a:lnTo>
                          <a:pt x="1042" y="425"/>
                        </a:lnTo>
                        <a:lnTo>
                          <a:pt x="1070" y="341"/>
                        </a:lnTo>
                        <a:lnTo>
                          <a:pt x="1088" y="255"/>
                        </a:lnTo>
                        <a:lnTo>
                          <a:pt x="1091" y="177"/>
                        </a:lnTo>
                        <a:lnTo>
                          <a:pt x="1079" y="93"/>
                        </a:lnTo>
                        <a:lnTo>
                          <a:pt x="1051" y="0"/>
                        </a:lnTo>
                        <a:lnTo>
                          <a:pt x="1079" y="49"/>
                        </a:lnTo>
                        <a:lnTo>
                          <a:pt x="1110" y="121"/>
                        </a:lnTo>
                        <a:lnTo>
                          <a:pt x="1125" y="187"/>
                        </a:lnTo>
                        <a:lnTo>
                          <a:pt x="1141" y="248"/>
                        </a:lnTo>
                        <a:lnTo>
                          <a:pt x="1138" y="301"/>
                        </a:lnTo>
                        <a:lnTo>
                          <a:pt x="1135" y="372"/>
                        </a:lnTo>
                        <a:lnTo>
                          <a:pt x="1098" y="508"/>
                        </a:lnTo>
                        <a:lnTo>
                          <a:pt x="1060" y="583"/>
                        </a:lnTo>
                        <a:lnTo>
                          <a:pt x="1014" y="648"/>
                        </a:lnTo>
                        <a:lnTo>
                          <a:pt x="964" y="703"/>
                        </a:lnTo>
                        <a:lnTo>
                          <a:pt x="914" y="744"/>
                        </a:lnTo>
                        <a:lnTo>
                          <a:pt x="846" y="790"/>
                        </a:lnTo>
                        <a:lnTo>
                          <a:pt x="778" y="821"/>
                        </a:lnTo>
                        <a:lnTo>
                          <a:pt x="713" y="843"/>
                        </a:lnTo>
                        <a:lnTo>
                          <a:pt x="629" y="864"/>
                        </a:lnTo>
                        <a:lnTo>
                          <a:pt x="567" y="867"/>
                        </a:lnTo>
                        <a:lnTo>
                          <a:pt x="499" y="867"/>
                        </a:lnTo>
                        <a:lnTo>
                          <a:pt x="431" y="855"/>
                        </a:lnTo>
                        <a:lnTo>
                          <a:pt x="357" y="839"/>
                        </a:lnTo>
                        <a:lnTo>
                          <a:pt x="307" y="821"/>
                        </a:lnTo>
                        <a:lnTo>
                          <a:pt x="241" y="787"/>
                        </a:lnTo>
                        <a:lnTo>
                          <a:pt x="186" y="756"/>
                        </a:lnTo>
                        <a:lnTo>
                          <a:pt x="133" y="713"/>
                        </a:lnTo>
                        <a:lnTo>
                          <a:pt x="77" y="654"/>
                        </a:lnTo>
                        <a:lnTo>
                          <a:pt x="25" y="580"/>
                        </a:lnTo>
                        <a:lnTo>
                          <a:pt x="0" y="527"/>
                        </a:lnTo>
                        <a:close/>
                      </a:path>
                    </a:pathLst>
                  </a:custGeom>
                  <a:solidFill>
                    <a:srgbClr val="C0C0C0"/>
                  </a:solidFill>
                  <a:ln w="9525">
                    <a:noFill/>
                    <a:round/>
                    <a:headEnd/>
                    <a:tailEnd/>
                  </a:ln>
                </p:spPr>
                <p:txBody>
                  <a:bodyPr/>
                  <a:lstStyle/>
                  <a:p>
                    <a:endParaRPr lang="en-IN"/>
                  </a:p>
                </p:txBody>
              </p:sp>
            </p:grpSp>
            <p:grpSp>
              <p:nvGrpSpPr>
                <p:cNvPr id="6" name="Group 42"/>
                <p:cNvGrpSpPr>
                  <a:grpSpLocks/>
                </p:cNvGrpSpPr>
                <p:nvPr/>
              </p:nvGrpSpPr>
              <p:grpSpPr bwMode="auto">
                <a:xfrm>
                  <a:off x="2556" y="632"/>
                  <a:ext cx="1209" cy="1148"/>
                  <a:chOff x="2556" y="632"/>
                  <a:chExt cx="1209" cy="1148"/>
                </a:xfrm>
              </p:grpSpPr>
              <p:sp>
                <p:nvSpPr>
                  <p:cNvPr id="1120" name="Freeform 43"/>
                  <p:cNvSpPr>
                    <a:spLocks/>
                  </p:cNvSpPr>
                  <p:nvPr/>
                </p:nvSpPr>
                <p:spPr bwMode="auto">
                  <a:xfrm>
                    <a:off x="2624" y="1493"/>
                    <a:ext cx="296" cy="287"/>
                  </a:xfrm>
                  <a:custGeom>
                    <a:avLst/>
                    <a:gdLst>
                      <a:gd name="T0" fmla="*/ 0 w 296"/>
                      <a:gd name="T1" fmla="*/ 0 h 287"/>
                      <a:gd name="T2" fmla="*/ 31 w 296"/>
                      <a:gd name="T3" fmla="*/ 58 h 287"/>
                      <a:gd name="T4" fmla="*/ 61 w 296"/>
                      <a:gd name="T5" fmla="*/ 102 h 287"/>
                      <a:gd name="T6" fmla="*/ 93 w 296"/>
                      <a:gd name="T7" fmla="*/ 142 h 287"/>
                      <a:gd name="T8" fmla="*/ 142 w 296"/>
                      <a:gd name="T9" fmla="*/ 191 h 287"/>
                      <a:gd name="T10" fmla="*/ 179 w 296"/>
                      <a:gd name="T11" fmla="*/ 222 h 287"/>
                      <a:gd name="T12" fmla="*/ 227 w 296"/>
                      <a:gd name="T13" fmla="*/ 252 h 287"/>
                      <a:gd name="T14" fmla="*/ 296 w 296"/>
                      <a:gd name="T15" fmla="*/ 287 h 287"/>
                      <a:gd name="T16" fmla="*/ 219 w 296"/>
                      <a:gd name="T17" fmla="*/ 182 h 287"/>
                      <a:gd name="T18" fmla="*/ 175 w 296"/>
                      <a:gd name="T19" fmla="*/ 157 h 287"/>
                      <a:gd name="T20" fmla="*/ 144 w 296"/>
                      <a:gd name="T21" fmla="*/ 135 h 287"/>
                      <a:gd name="T22" fmla="*/ 99 w 296"/>
                      <a:gd name="T23" fmla="*/ 104 h 287"/>
                      <a:gd name="T24" fmla="*/ 64 w 296"/>
                      <a:gd name="T25" fmla="*/ 71 h 287"/>
                      <a:gd name="T26" fmla="*/ 36 w 296"/>
                      <a:gd name="T27" fmla="*/ 43 h 287"/>
                      <a:gd name="T28" fmla="*/ 0 w 296"/>
                      <a:gd name="T29" fmla="*/ 0 h 28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296"/>
                      <a:gd name="T46" fmla="*/ 0 h 287"/>
                      <a:gd name="T47" fmla="*/ 296 w 296"/>
                      <a:gd name="T48" fmla="*/ 287 h 28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296" h="287">
                        <a:moveTo>
                          <a:pt x="0" y="0"/>
                        </a:moveTo>
                        <a:lnTo>
                          <a:pt x="31" y="58"/>
                        </a:lnTo>
                        <a:lnTo>
                          <a:pt x="61" y="102"/>
                        </a:lnTo>
                        <a:lnTo>
                          <a:pt x="93" y="142"/>
                        </a:lnTo>
                        <a:lnTo>
                          <a:pt x="142" y="191"/>
                        </a:lnTo>
                        <a:lnTo>
                          <a:pt x="179" y="222"/>
                        </a:lnTo>
                        <a:lnTo>
                          <a:pt x="227" y="252"/>
                        </a:lnTo>
                        <a:lnTo>
                          <a:pt x="296" y="287"/>
                        </a:lnTo>
                        <a:lnTo>
                          <a:pt x="219" y="182"/>
                        </a:lnTo>
                        <a:lnTo>
                          <a:pt x="175" y="157"/>
                        </a:lnTo>
                        <a:lnTo>
                          <a:pt x="144" y="135"/>
                        </a:lnTo>
                        <a:lnTo>
                          <a:pt x="99" y="104"/>
                        </a:lnTo>
                        <a:lnTo>
                          <a:pt x="64" y="71"/>
                        </a:lnTo>
                        <a:lnTo>
                          <a:pt x="36" y="43"/>
                        </a:lnTo>
                        <a:lnTo>
                          <a:pt x="0" y="0"/>
                        </a:lnTo>
                        <a:close/>
                      </a:path>
                    </a:pathLst>
                  </a:custGeom>
                  <a:solidFill>
                    <a:srgbClr val="808080"/>
                  </a:solidFill>
                  <a:ln w="9525">
                    <a:noFill/>
                    <a:round/>
                    <a:headEnd/>
                    <a:tailEnd/>
                  </a:ln>
                </p:spPr>
                <p:txBody>
                  <a:bodyPr/>
                  <a:lstStyle/>
                  <a:p>
                    <a:endParaRPr lang="en-IN"/>
                  </a:p>
                </p:txBody>
              </p:sp>
              <p:sp>
                <p:nvSpPr>
                  <p:cNvPr id="1121" name="Freeform 44"/>
                  <p:cNvSpPr>
                    <a:spLocks/>
                  </p:cNvSpPr>
                  <p:nvPr/>
                </p:nvSpPr>
                <p:spPr bwMode="auto">
                  <a:xfrm>
                    <a:off x="3659" y="959"/>
                    <a:ext cx="106" cy="563"/>
                  </a:xfrm>
                  <a:custGeom>
                    <a:avLst/>
                    <a:gdLst>
                      <a:gd name="T0" fmla="*/ 19 w 106"/>
                      <a:gd name="T1" fmla="*/ 0 h 563"/>
                      <a:gd name="T2" fmla="*/ 40 w 106"/>
                      <a:gd name="T3" fmla="*/ 38 h 563"/>
                      <a:gd name="T4" fmla="*/ 53 w 106"/>
                      <a:gd name="T5" fmla="*/ 71 h 563"/>
                      <a:gd name="T6" fmla="*/ 68 w 106"/>
                      <a:gd name="T7" fmla="*/ 105 h 563"/>
                      <a:gd name="T8" fmla="*/ 78 w 106"/>
                      <a:gd name="T9" fmla="*/ 138 h 563"/>
                      <a:gd name="T10" fmla="*/ 86 w 106"/>
                      <a:gd name="T11" fmla="*/ 169 h 563"/>
                      <a:gd name="T12" fmla="*/ 102 w 106"/>
                      <a:gd name="T13" fmla="*/ 224 h 563"/>
                      <a:gd name="T14" fmla="*/ 106 w 106"/>
                      <a:gd name="T15" fmla="*/ 277 h 563"/>
                      <a:gd name="T16" fmla="*/ 103 w 106"/>
                      <a:gd name="T17" fmla="*/ 360 h 563"/>
                      <a:gd name="T18" fmla="*/ 96 w 106"/>
                      <a:gd name="T19" fmla="*/ 415 h 563"/>
                      <a:gd name="T20" fmla="*/ 84 w 106"/>
                      <a:gd name="T21" fmla="*/ 461 h 563"/>
                      <a:gd name="T22" fmla="*/ 67 w 106"/>
                      <a:gd name="T23" fmla="*/ 508 h 563"/>
                      <a:gd name="T24" fmla="*/ 43 w 106"/>
                      <a:gd name="T25" fmla="*/ 563 h 563"/>
                      <a:gd name="T26" fmla="*/ 0 w 106"/>
                      <a:gd name="T27" fmla="*/ 457 h 563"/>
                      <a:gd name="T28" fmla="*/ 19 w 106"/>
                      <a:gd name="T29" fmla="*/ 410 h 563"/>
                      <a:gd name="T30" fmla="*/ 29 w 106"/>
                      <a:gd name="T31" fmla="*/ 385 h 563"/>
                      <a:gd name="T32" fmla="*/ 40 w 106"/>
                      <a:gd name="T33" fmla="*/ 353 h 563"/>
                      <a:gd name="T34" fmla="*/ 47 w 106"/>
                      <a:gd name="T35" fmla="*/ 320 h 563"/>
                      <a:gd name="T36" fmla="*/ 53 w 106"/>
                      <a:gd name="T37" fmla="*/ 270 h 563"/>
                      <a:gd name="T38" fmla="*/ 56 w 106"/>
                      <a:gd name="T39" fmla="*/ 228 h 563"/>
                      <a:gd name="T40" fmla="*/ 56 w 106"/>
                      <a:gd name="T41" fmla="*/ 165 h 563"/>
                      <a:gd name="T42" fmla="*/ 47 w 106"/>
                      <a:gd name="T43" fmla="*/ 108 h 563"/>
                      <a:gd name="T44" fmla="*/ 37 w 106"/>
                      <a:gd name="T45" fmla="*/ 62 h 563"/>
                      <a:gd name="T46" fmla="*/ 31 w 106"/>
                      <a:gd name="T47" fmla="*/ 37 h 563"/>
                      <a:gd name="T48" fmla="*/ 19 w 106"/>
                      <a:gd name="T49" fmla="*/ 0 h 563"/>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106"/>
                      <a:gd name="T76" fmla="*/ 0 h 563"/>
                      <a:gd name="T77" fmla="*/ 106 w 106"/>
                      <a:gd name="T78" fmla="*/ 563 h 563"/>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106" h="563">
                        <a:moveTo>
                          <a:pt x="19" y="0"/>
                        </a:moveTo>
                        <a:lnTo>
                          <a:pt x="40" y="38"/>
                        </a:lnTo>
                        <a:lnTo>
                          <a:pt x="53" y="71"/>
                        </a:lnTo>
                        <a:lnTo>
                          <a:pt x="68" y="105"/>
                        </a:lnTo>
                        <a:lnTo>
                          <a:pt x="78" y="138"/>
                        </a:lnTo>
                        <a:lnTo>
                          <a:pt x="86" y="169"/>
                        </a:lnTo>
                        <a:lnTo>
                          <a:pt x="102" y="224"/>
                        </a:lnTo>
                        <a:lnTo>
                          <a:pt x="106" y="277"/>
                        </a:lnTo>
                        <a:lnTo>
                          <a:pt x="103" y="360"/>
                        </a:lnTo>
                        <a:lnTo>
                          <a:pt x="96" y="415"/>
                        </a:lnTo>
                        <a:lnTo>
                          <a:pt x="84" y="461"/>
                        </a:lnTo>
                        <a:lnTo>
                          <a:pt x="67" y="508"/>
                        </a:lnTo>
                        <a:lnTo>
                          <a:pt x="43" y="563"/>
                        </a:lnTo>
                        <a:lnTo>
                          <a:pt x="0" y="457"/>
                        </a:lnTo>
                        <a:lnTo>
                          <a:pt x="19" y="410"/>
                        </a:lnTo>
                        <a:lnTo>
                          <a:pt x="29" y="385"/>
                        </a:lnTo>
                        <a:lnTo>
                          <a:pt x="40" y="353"/>
                        </a:lnTo>
                        <a:lnTo>
                          <a:pt x="47" y="320"/>
                        </a:lnTo>
                        <a:lnTo>
                          <a:pt x="53" y="270"/>
                        </a:lnTo>
                        <a:lnTo>
                          <a:pt x="56" y="228"/>
                        </a:lnTo>
                        <a:lnTo>
                          <a:pt x="56" y="165"/>
                        </a:lnTo>
                        <a:lnTo>
                          <a:pt x="47" y="108"/>
                        </a:lnTo>
                        <a:lnTo>
                          <a:pt x="37" y="62"/>
                        </a:lnTo>
                        <a:lnTo>
                          <a:pt x="31" y="37"/>
                        </a:lnTo>
                        <a:lnTo>
                          <a:pt x="19" y="0"/>
                        </a:lnTo>
                        <a:close/>
                      </a:path>
                    </a:pathLst>
                  </a:custGeom>
                  <a:solidFill>
                    <a:srgbClr val="808080"/>
                  </a:solidFill>
                  <a:ln w="9525">
                    <a:noFill/>
                    <a:round/>
                    <a:headEnd/>
                    <a:tailEnd/>
                  </a:ln>
                </p:spPr>
                <p:txBody>
                  <a:bodyPr/>
                  <a:lstStyle/>
                  <a:p>
                    <a:endParaRPr lang="en-IN"/>
                  </a:p>
                </p:txBody>
              </p:sp>
              <p:sp>
                <p:nvSpPr>
                  <p:cNvPr id="1122" name="Freeform 45"/>
                  <p:cNvSpPr>
                    <a:spLocks/>
                  </p:cNvSpPr>
                  <p:nvPr/>
                </p:nvSpPr>
                <p:spPr bwMode="auto">
                  <a:xfrm>
                    <a:off x="3104" y="632"/>
                    <a:ext cx="421" cy="170"/>
                  </a:xfrm>
                  <a:custGeom>
                    <a:avLst/>
                    <a:gdLst>
                      <a:gd name="T0" fmla="*/ 0 w 421"/>
                      <a:gd name="T1" fmla="*/ 0 h 170"/>
                      <a:gd name="T2" fmla="*/ 32 w 421"/>
                      <a:gd name="T3" fmla="*/ 62 h 170"/>
                      <a:gd name="T4" fmla="*/ 81 w 421"/>
                      <a:gd name="T5" fmla="*/ 58 h 170"/>
                      <a:gd name="T6" fmla="*/ 127 w 421"/>
                      <a:gd name="T7" fmla="*/ 62 h 170"/>
                      <a:gd name="T8" fmla="*/ 169 w 421"/>
                      <a:gd name="T9" fmla="*/ 68 h 170"/>
                      <a:gd name="T10" fmla="*/ 208 w 421"/>
                      <a:gd name="T11" fmla="*/ 75 h 170"/>
                      <a:gd name="T12" fmla="*/ 247 w 421"/>
                      <a:gd name="T13" fmla="*/ 85 h 170"/>
                      <a:gd name="T14" fmla="*/ 274 w 421"/>
                      <a:gd name="T15" fmla="*/ 94 h 170"/>
                      <a:gd name="T16" fmla="*/ 309 w 421"/>
                      <a:gd name="T17" fmla="*/ 108 h 170"/>
                      <a:gd name="T18" fmla="*/ 349 w 421"/>
                      <a:gd name="T19" fmla="*/ 128 h 170"/>
                      <a:gd name="T20" fmla="*/ 421 w 421"/>
                      <a:gd name="T21" fmla="*/ 170 h 170"/>
                      <a:gd name="T22" fmla="*/ 379 w 421"/>
                      <a:gd name="T23" fmla="*/ 127 h 170"/>
                      <a:gd name="T24" fmla="*/ 350 w 421"/>
                      <a:gd name="T25" fmla="*/ 105 h 170"/>
                      <a:gd name="T26" fmla="*/ 312 w 421"/>
                      <a:gd name="T27" fmla="*/ 80 h 170"/>
                      <a:gd name="T28" fmla="*/ 288 w 421"/>
                      <a:gd name="T29" fmla="*/ 66 h 170"/>
                      <a:gd name="T30" fmla="*/ 236 w 421"/>
                      <a:gd name="T31" fmla="*/ 41 h 170"/>
                      <a:gd name="T32" fmla="*/ 202 w 421"/>
                      <a:gd name="T33" fmla="*/ 29 h 170"/>
                      <a:gd name="T34" fmla="*/ 174 w 421"/>
                      <a:gd name="T35" fmla="*/ 19 h 170"/>
                      <a:gd name="T36" fmla="*/ 148 w 421"/>
                      <a:gd name="T37" fmla="*/ 13 h 170"/>
                      <a:gd name="T38" fmla="*/ 108 w 421"/>
                      <a:gd name="T39" fmla="*/ 6 h 170"/>
                      <a:gd name="T40" fmla="*/ 66 w 421"/>
                      <a:gd name="T41" fmla="*/ 1 h 170"/>
                      <a:gd name="T42" fmla="*/ 18 w 421"/>
                      <a:gd name="T43" fmla="*/ 0 h 170"/>
                      <a:gd name="T44" fmla="*/ 0 w 421"/>
                      <a:gd name="T45" fmla="*/ 0 h 170"/>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421"/>
                      <a:gd name="T70" fmla="*/ 0 h 170"/>
                      <a:gd name="T71" fmla="*/ 421 w 421"/>
                      <a:gd name="T72" fmla="*/ 170 h 170"/>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421" h="170">
                        <a:moveTo>
                          <a:pt x="0" y="0"/>
                        </a:moveTo>
                        <a:lnTo>
                          <a:pt x="32" y="62"/>
                        </a:lnTo>
                        <a:lnTo>
                          <a:pt x="81" y="58"/>
                        </a:lnTo>
                        <a:lnTo>
                          <a:pt x="127" y="62"/>
                        </a:lnTo>
                        <a:lnTo>
                          <a:pt x="169" y="68"/>
                        </a:lnTo>
                        <a:lnTo>
                          <a:pt x="208" y="75"/>
                        </a:lnTo>
                        <a:lnTo>
                          <a:pt x="247" y="85"/>
                        </a:lnTo>
                        <a:lnTo>
                          <a:pt x="274" y="94"/>
                        </a:lnTo>
                        <a:lnTo>
                          <a:pt x="309" y="108"/>
                        </a:lnTo>
                        <a:lnTo>
                          <a:pt x="349" y="128"/>
                        </a:lnTo>
                        <a:lnTo>
                          <a:pt x="421" y="170"/>
                        </a:lnTo>
                        <a:lnTo>
                          <a:pt x="379" y="127"/>
                        </a:lnTo>
                        <a:lnTo>
                          <a:pt x="350" y="105"/>
                        </a:lnTo>
                        <a:lnTo>
                          <a:pt x="312" y="80"/>
                        </a:lnTo>
                        <a:lnTo>
                          <a:pt x="288" y="66"/>
                        </a:lnTo>
                        <a:lnTo>
                          <a:pt x="236" y="41"/>
                        </a:lnTo>
                        <a:lnTo>
                          <a:pt x="202" y="29"/>
                        </a:lnTo>
                        <a:lnTo>
                          <a:pt x="174" y="19"/>
                        </a:lnTo>
                        <a:lnTo>
                          <a:pt x="148" y="13"/>
                        </a:lnTo>
                        <a:lnTo>
                          <a:pt x="108" y="6"/>
                        </a:lnTo>
                        <a:lnTo>
                          <a:pt x="66" y="1"/>
                        </a:lnTo>
                        <a:lnTo>
                          <a:pt x="18" y="0"/>
                        </a:lnTo>
                        <a:lnTo>
                          <a:pt x="0" y="0"/>
                        </a:lnTo>
                        <a:close/>
                      </a:path>
                    </a:pathLst>
                  </a:custGeom>
                  <a:solidFill>
                    <a:srgbClr val="808080"/>
                  </a:solidFill>
                  <a:ln w="9525">
                    <a:noFill/>
                    <a:round/>
                    <a:headEnd/>
                    <a:tailEnd/>
                  </a:ln>
                </p:spPr>
                <p:txBody>
                  <a:bodyPr/>
                  <a:lstStyle/>
                  <a:p>
                    <a:endParaRPr lang="en-IN"/>
                  </a:p>
                </p:txBody>
              </p:sp>
              <p:sp>
                <p:nvSpPr>
                  <p:cNvPr id="1123" name="Freeform 46"/>
                  <p:cNvSpPr>
                    <a:spLocks/>
                  </p:cNvSpPr>
                  <p:nvPr/>
                </p:nvSpPr>
                <p:spPr bwMode="auto">
                  <a:xfrm>
                    <a:off x="2556" y="871"/>
                    <a:ext cx="134" cy="399"/>
                  </a:xfrm>
                  <a:custGeom>
                    <a:avLst/>
                    <a:gdLst>
                      <a:gd name="T0" fmla="*/ 0 w 134"/>
                      <a:gd name="T1" fmla="*/ 306 h 399"/>
                      <a:gd name="T2" fmla="*/ 3 w 134"/>
                      <a:gd name="T3" fmla="*/ 275 h 399"/>
                      <a:gd name="T4" fmla="*/ 5 w 134"/>
                      <a:gd name="T5" fmla="*/ 241 h 399"/>
                      <a:gd name="T6" fmla="*/ 14 w 134"/>
                      <a:gd name="T7" fmla="*/ 187 h 399"/>
                      <a:gd name="T8" fmla="*/ 25 w 134"/>
                      <a:gd name="T9" fmla="*/ 143 h 399"/>
                      <a:gd name="T10" fmla="*/ 39 w 134"/>
                      <a:gd name="T11" fmla="*/ 104 h 399"/>
                      <a:gd name="T12" fmla="*/ 58 w 134"/>
                      <a:gd name="T13" fmla="*/ 64 h 399"/>
                      <a:gd name="T14" fmla="*/ 74 w 134"/>
                      <a:gd name="T15" fmla="*/ 33 h 399"/>
                      <a:gd name="T16" fmla="*/ 95 w 134"/>
                      <a:gd name="T17" fmla="*/ 0 h 399"/>
                      <a:gd name="T18" fmla="*/ 134 w 134"/>
                      <a:gd name="T19" fmla="*/ 52 h 399"/>
                      <a:gd name="T20" fmla="*/ 111 w 134"/>
                      <a:gd name="T21" fmla="*/ 83 h 399"/>
                      <a:gd name="T22" fmla="*/ 95 w 134"/>
                      <a:gd name="T23" fmla="*/ 110 h 399"/>
                      <a:gd name="T24" fmla="*/ 81 w 134"/>
                      <a:gd name="T25" fmla="*/ 136 h 399"/>
                      <a:gd name="T26" fmla="*/ 62 w 134"/>
                      <a:gd name="T27" fmla="*/ 172 h 399"/>
                      <a:gd name="T28" fmla="*/ 49 w 134"/>
                      <a:gd name="T29" fmla="*/ 204 h 399"/>
                      <a:gd name="T30" fmla="*/ 42 w 134"/>
                      <a:gd name="T31" fmla="*/ 235 h 399"/>
                      <a:gd name="T32" fmla="*/ 33 w 134"/>
                      <a:gd name="T33" fmla="*/ 266 h 399"/>
                      <a:gd name="T34" fmla="*/ 27 w 134"/>
                      <a:gd name="T35" fmla="*/ 300 h 399"/>
                      <a:gd name="T36" fmla="*/ 21 w 134"/>
                      <a:gd name="T37" fmla="*/ 341 h 399"/>
                      <a:gd name="T38" fmla="*/ 17 w 134"/>
                      <a:gd name="T39" fmla="*/ 383 h 399"/>
                      <a:gd name="T40" fmla="*/ 10 w 134"/>
                      <a:gd name="T41" fmla="*/ 399 h 399"/>
                      <a:gd name="T42" fmla="*/ 0 w 134"/>
                      <a:gd name="T43" fmla="*/ 306 h 399"/>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134"/>
                      <a:gd name="T67" fmla="*/ 0 h 399"/>
                      <a:gd name="T68" fmla="*/ 134 w 134"/>
                      <a:gd name="T69" fmla="*/ 399 h 399"/>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134" h="399">
                        <a:moveTo>
                          <a:pt x="0" y="306"/>
                        </a:moveTo>
                        <a:lnTo>
                          <a:pt x="3" y="275"/>
                        </a:lnTo>
                        <a:lnTo>
                          <a:pt x="5" y="241"/>
                        </a:lnTo>
                        <a:lnTo>
                          <a:pt x="14" y="187"/>
                        </a:lnTo>
                        <a:lnTo>
                          <a:pt x="25" y="143"/>
                        </a:lnTo>
                        <a:lnTo>
                          <a:pt x="39" y="104"/>
                        </a:lnTo>
                        <a:lnTo>
                          <a:pt x="58" y="64"/>
                        </a:lnTo>
                        <a:lnTo>
                          <a:pt x="74" y="33"/>
                        </a:lnTo>
                        <a:lnTo>
                          <a:pt x="95" y="0"/>
                        </a:lnTo>
                        <a:lnTo>
                          <a:pt x="134" y="52"/>
                        </a:lnTo>
                        <a:lnTo>
                          <a:pt x="111" y="83"/>
                        </a:lnTo>
                        <a:lnTo>
                          <a:pt x="95" y="110"/>
                        </a:lnTo>
                        <a:lnTo>
                          <a:pt x="81" y="136"/>
                        </a:lnTo>
                        <a:lnTo>
                          <a:pt x="62" y="172"/>
                        </a:lnTo>
                        <a:lnTo>
                          <a:pt x="49" y="204"/>
                        </a:lnTo>
                        <a:lnTo>
                          <a:pt x="42" y="235"/>
                        </a:lnTo>
                        <a:lnTo>
                          <a:pt x="33" y="266"/>
                        </a:lnTo>
                        <a:lnTo>
                          <a:pt x="27" y="300"/>
                        </a:lnTo>
                        <a:lnTo>
                          <a:pt x="21" y="341"/>
                        </a:lnTo>
                        <a:lnTo>
                          <a:pt x="17" y="383"/>
                        </a:lnTo>
                        <a:lnTo>
                          <a:pt x="10" y="399"/>
                        </a:lnTo>
                        <a:lnTo>
                          <a:pt x="0" y="306"/>
                        </a:lnTo>
                        <a:close/>
                      </a:path>
                    </a:pathLst>
                  </a:custGeom>
                  <a:solidFill>
                    <a:srgbClr val="808080"/>
                  </a:solidFill>
                  <a:ln w="9525">
                    <a:noFill/>
                    <a:round/>
                    <a:headEnd/>
                    <a:tailEnd/>
                  </a:ln>
                </p:spPr>
                <p:txBody>
                  <a:bodyPr/>
                  <a:lstStyle/>
                  <a:p>
                    <a:endParaRPr lang="en-IN"/>
                  </a:p>
                </p:txBody>
              </p:sp>
            </p:grpSp>
          </p:grpSp>
          <p:sp>
            <p:nvSpPr>
              <p:cNvPr id="1113" name="Oval 47"/>
              <p:cNvSpPr>
                <a:spLocks noChangeArrowheads="1"/>
              </p:cNvSpPr>
              <p:nvPr/>
            </p:nvSpPr>
            <p:spPr bwMode="auto">
              <a:xfrm>
                <a:off x="2575" y="693"/>
                <a:ext cx="1191" cy="1141"/>
              </a:xfrm>
              <a:prstGeom prst="ellipse">
                <a:avLst/>
              </a:prstGeom>
              <a:noFill/>
              <a:ln w="26988">
                <a:solidFill>
                  <a:srgbClr val="000000"/>
                </a:solidFill>
                <a:round/>
                <a:headEnd/>
                <a:tailEnd/>
              </a:ln>
            </p:spPr>
            <p:txBody>
              <a:bodyPr/>
              <a:lstStyle/>
              <a:p>
                <a:endParaRPr lang="en-IN"/>
              </a:p>
            </p:txBody>
          </p:sp>
          <p:grpSp>
            <p:nvGrpSpPr>
              <p:cNvPr id="7" name="Group 48"/>
              <p:cNvGrpSpPr>
                <a:grpSpLocks/>
              </p:cNvGrpSpPr>
              <p:nvPr/>
            </p:nvGrpSpPr>
            <p:grpSpPr bwMode="auto">
              <a:xfrm>
                <a:off x="2526" y="601"/>
                <a:ext cx="1191" cy="1140"/>
                <a:chOff x="2526" y="601"/>
                <a:chExt cx="1191" cy="1140"/>
              </a:xfrm>
            </p:grpSpPr>
            <p:sp>
              <p:nvSpPr>
                <p:cNvPr id="1115" name="Oval 49"/>
                <p:cNvSpPr>
                  <a:spLocks noChangeArrowheads="1"/>
                </p:cNvSpPr>
                <p:nvPr/>
              </p:nvSpPr>
              <p:spPr bwMode="auto">
                <a:xfrm>
                  <a:off x="2539" y="616"/>
                  <a:ext cx="1164" cy="1113"/>
                </a:xfrm>
                <a:prstGeom prst="ellipse">
                  <a:avLst/>
                </a:prstGeom>
                <a:noFill/>
                <a:ln w="65088">
                  <a:solidFill>
                    <a:srgbClr val="9F9F9F"/>
                  </a:solidFill>
                  <a:round/>
                  <a:headEnd/>
                  <a:tailEnd/>
                </a:ln>
              </p:spPr>
              <p:txBody>
                <a:bodyPr/>
                <a:lstStyle/>
                <a:p>
                  <a:endParaRPr lang="en-IN"/>
                </a:p>
              </p:txBody>
            </p:sp>
            <p:sp>
              <p:nvSpPr>
                <p:cNvPr id="1116" name="Oval 50"/>
                <p:cNvSpPr>
                  <a:spLocks noChangeArrowheads="1"/>
                </p:cNvSpPr>
                <p:nvPr/>
              </p:nvSpPr>
              <p:spPr bwMode="auto">
                <a:xfrm>
                  <a:off x="2526" y="601"/>
                  <a:ext cx="1191" cy="1140"/>
                </a:xfrm>
                <a:prstGeom prst="ellipse">
                  <a:avLst/>
                </a:prstGeom>
                <a:noFill/>
                <a:ln w="26988">
                  <a:solidFill>
                    <a:srgbClr val="000000"/>
                  </a:solidFill>
                  <a:round/>
                  <a:headEnd/>
                  <a:tailEnd/>
                </a:ln>
              </p:spPr>
              <p:txBody>
                <a:bodyPr/>
                <a:lstStyle/>
                <a:p>
                  <a:endParaRPr lang="en-IN"/>
                </a:p>
              </p:txBody>
            </p:sp>
            <p:sp>
              <p:nvSpPr>
                <p:cNvPr id="1117" name="Oval 51"/>
                <p:cNvSpPr>
                  <a:spLocks noChangeArrowheads="1"/>
                </p:cNvSpPr>
                <p:nvPr/>
              </p:nvSpPr>
              <p:spPr bwMode="auto">
                <a:xfrm>
                  <a:off x="2559" y="632"/>
                  <a:ext cx="1125" cy="1079"/>
                </a:xfrm>
                <a:prstGeom prst="ellipse">
                  <a:avLst/>
                </a:prstGeom>
                <a:noFill/>
                <a:ln w="12700">
                  <a:solidFill>
                    <a:srgbClr val="000000"/>
                  </a:solidFill>
                  <a:round/>
                  <a:headEnd/>
                  <a:tailEnd/>
                </a:ln>
              </p:spPr>
              <p:txBody>
                <a:bodyPr/>
                <a:lstStyle/>
                <a:p>
                  <a:endParaRPr lang="en-IN"/>
                </a:p>
              </p:txBody>
            </p:sp>
          </p:grpSp>
        </p:grpSp>
        <p:grpSp>
          <p:nvGrpSpPr>
            <p:cNvPr id="8" name="Group 52"/>
            <p:cNvGrpSpPr>
              <a:grpSpLocks/>
            </p:cNvGrpSpPr>
            <p:nvPr/>
          </p:nvGrpSpPr>
          <p:grpSpPr bwMode="auto">
            <a:xfrm rot="106231">
              <a:off x="3379" y="1675"/>
              <a:ext cx="611" cy="954"/>
              <a:chOff x="3379" y="1675"/>
              <a:chExt cx="611" cy="954"/>
            </a:xfrm>
          </p:grpSpPr>
          <p:sp>
            <p:nvSpPr>
              <p:cNvPr id="1077" name="Freeform 53"/>
              <p:cNvSpPr>
                <a:spLocks/>
              </p:cNvSpPr>
              <p:nvPr/>
            </p:nvSpPr>
            <p:spPr bwMode="auto">
              <a:xfrm>
                <a:off x="3384" y="1724"/>
                <a:ext cx="582" cy="833"/>
              </a:xfrm>
              <a:custGeom>
                <a:avLst/>
                <a:gdLst>
                  <a:gd name="T0" fmla="*/ 0 w 582"/>
                  <a:gd name="T1" fmla="*/ 62 h 833"/>
                  <a:gd name="T2" fmla="*/ 413 w 582"/>
                  <a:gd name="T3" fmla="*/ 833 h 833"/>
                  <a:gd name="T4" fmla="*/ 582 w 582"/>
                  <a:gd name="T5" fmla="*/ 748 h 833"/>
                  <a:gd name="T6" fmla="*/ 167 w 582"/>
                  <a:gd name="T7" fmla="*/ 0 h 833"/>
                  <a:gd name="T8" fmla="*/ 0 w 582"/>
                  <a:gd name="T9" fmla="*/ 62 h 833"/>
                  <a:gd name="T10" fmla="*/ 0 60000 65536"/>
                  <a:gd name="T11" fmla="*/ 0 60000 65536"/>
                  <a:gd name="T12" fmla="*/ 0 60000 65536"/>
                  <a:gd name="T13" fmla="*/ 0 60000 65536"/>
                  <a:gd name="T14" fmla="*/ 0 60000 65536"/>
                  <a:gd name="T15" fmla="*/ 0 w 582"/>
                  <a:gd name="T16" fmla="*/ 0 h 833"/>
                  <a:gd name="T17" fmla="*/ 582 w 582"/>
                  <a:gd name="T18" fmla="*/ 833 h 833"/>
                </a:gdLst>
                <a:ahLst/>
                <a:cxnLst>
                  <a:cxn ang="T10">
                    <a:pos x="T0" y="T1"/>
                  </a:cxn>
                  <a:cxn ang="T11">
                    <a:pos x="T2" y="T3"/>
                  </a:cxn>
                  <a:cxn ang="T12">
                    <a:pos x="T4" y="T5"/>
                  </a:cxn>
                  <a:cxn ang="T13">
                    <a:pos x="T6" y="T7"/>
                  </a:cxn>
                  <a:cxn ang="T14">
                    <a:pos x="T8" y="T9"/>
                  </a:cxn>
                </a:cxnLst>
                <a:rect l="T15" t="T16" r="T17" b="T18"/>
                <a:pathLst>
                  <a:path w="582" h="833">
                    <a:moveTo>
                      <a:pt x="0" y="62"/>
                    </a:moveTo>
                    <a:lnTo>
                      <a:pt x="413" y="833"/>
                    </a:lnTo>
                    <a:lnTo>
                      <a:pt x="582" y="748"/>
                    </a:lnTo>
                    <a:lnTo>
                      <a:pt x="167" y="0"/>
                    </a:lnTo>
                    <a:lnTo>
                      <a:pt x="0" y="62"/>
                    </a:lnTo>
                    <a:close/>
                  </a:path>
                </a:pathLst>
              </a:custGeom>
              <a:solidFill>
                <a:srgbClr val="5F3F1F"/>
              </a:solidFill>
              <a:ln w="9525">
                <a:noFill/>
                <a:round/>
                <a:headEnd/>
                <a:tailEnd/>
              </a:ln>
            </p:spPr>
            <p:txBody>
              <a:bodyPr/>
              <a:lstStyle/>
              <a:p>
                <a:endParaRPr lang="en-IN"/>
              </a:p>
            </p:txBody>
          </p:sp>
          <p:sp>
            <p:nvSpPr>
              <p:cNvPr id="1078" name="Arc 54"/>
              <p:cNvSpPr>
                <a:spLocks/>
              </p:cNvSpPr>
              <p:nvPr/>
            </p:nvSpPr>
            <p:spPr bwMode="auto">
              <a:xfrm>
                <a:off x="3381" y="1675"/>
                <a:ext cx="176" cy="109"/>
              </a:xfrm>
              <a:custGeom>
                <a:avLst/>
                <a:gdLst>
                  <a:gd name="T0" fmla="*/ 0 w 42126"/>
                  <a:gd name="T1" fmla="*/ 0 h 27721"/>
                  <a:gd name="T2" fmla="*/ 0 w 42126"/>
                  <a:gd name="T3" fmla="*/ 0 h 27721"/>
                  <a:gd name="T4" fmla="*/ 0 w 42126"/>
                  <a:gd name="T5" fmla="*/ 0 h 27721"/>
                  <a:gd name="T6" fmla="*/ 0 60000 65536"/>
                  <a:gd name="T7" fmla="*/ 0 60000 65536"/>
                  <a:gd name="T8" fmla="*/ 0 60000 65536"/>
                  <a:gd name="T9" fmla="*/ 0 w 42126"/>
                  <a:gd name="T10" fmla="*/ 0 h 27721"/>
                  <a:gd name="T11" fmla="*/ 42126 w 42126"/>
                  <a:gd name="T12" fmla="*/ 27721 h 27721"/>
                </a:gdLst>
                <a:ahLst/>
                <a:cxnLst>
                  <a:cxn ang="T6">
                    <a:pos x="T0" y="T1"/>
                  </a:cxn>
                  <a:cxn ang="T7">
                    <a:pos x="T2" y="T3"/>
                  </a:cxn>
                  <a:cxn ang="T8">
                    <a:pos x="T4" y="T5"/>
                  </a:cxn>
                </a:cxnLst>
                <a:rect l="T9" t="T10" r="T11" b="T12"/>
                <a:pathLst>
                  <a:path w="42126" h="27721" fill="none" extrusionOk="0">
                    <a:moveTo>
                      <a:pt x="885" y="27720"/>
                    </a:moveTo>
                    <a:cubicBezTo>
                      <a:pt x="298" y="25733"/>
                      <a:pt x="0" y="23672"/>
                      <a:pt x="0" y="21600"/>
                    </a:cubicBezTo>
                    <a:cubicBezTo>
                      <a:pt x="0" y="9670"/>
                      <a:pt x="9670" y="0"/>
                      <a:pt x="21600" y="0"/>
                    </a:cubicBezTo>
                    <a:cubicBezTo>
                      <a:pt x="30937" y="-1"/>
                      <a:pt x="39217" y="5999"/>
                      <a:pt x="42125" y="14873"/>
                    </a:cubicBezTo>
                  </a:path>
                  <a:path w="42126" h="27721" stroke="0" extrusionOk="0">
                    <a:moveTo>
                      <a:pt x="885" y="27720"/>
                    </a:moveTo>
                    <a:cubicBezTo>
                      <a:pt x="298" y="25733"/>
                      <a:pt x="0" y="23672"/>
                      <a:pt x="0" y="21600"/>
                    </a:cubicBezTo>
                    <a:cubicBezTo>
                      <a:pt x="0" y="9670"/>
                      <a:pt x="9670" y="0"/>
                      <a:pt x="21600" y="0"/>
                    </a:cubicBezTo>
                    <a:cubicBezTo>
                      <a:pt x="30937" y="-1"/>
                      <a:pt x="39217" y="5999"/>
                      <a:pt x="42125" y="14873"/>
                    </a:cubicBezTo>
                    <a:lnTo>
                      <a:pt x="21600" y="21600"/>
                    </a:lnTo>
                    <a:close/>
                  </a:path>
                </a:pathLst>
              </a:custGeom>
              <a:solidFill>
                <a:srgbClr val="5F3F1F"/>
              </a:solidFill>
              <a:ln w="12700">
                <a:solidFill>
                  <a:srgbClr val="000000"/>
                </a:solidFill>
                <a:round/>
                <a:headEnd/>
                <a:tailEnd/>
              </a:ln>
            </p:spPr>
            <p:txBody>
              <a:bodyPr/>
              <a:lstStyle/>
              <a:p>
                <a:endParaRPr lang="en-IN"/>
              </a:p>
            </p:txBody>
          </p:sp>
          <p:sp>
            <p:nvSpPr>
              <p:cNvPr id="1079" name="Arc 55"/>
              <p:cNvSpPr>
                <a:spLocks/>
              </p:cNvSpPr>
              <p:nvPr/>
            </p:nvSpPr>
            <p:spPr bwMode="auto">
              <a:xfrm>
                <a:off x="3385" y="1687"/>
                <a:ext cx="178" cy="103"/>
              </a:xfrm>
              <a:custGeom>
                <a:avLst/>
                <a:gdLst>
                  <a:gd name="T0" fmla="*/ 0 w 42066"/>
                  <a:gd name="T1" fmla="*/ 0 h 23960"/>
                  <a:gd name="T2" fmla="*/ 0 w 42066"/>
                  <a:gd name="T3" fmla="*/ 0 h 23960"/>
                  <a:gd name="T4" fmla="*/ 0 w 42066"/>
                  <a:gd name="T5" fmla="*/ 0 h 23960"/>
                  <a:gd name="T6" fmla="*/ 0 60000 65536"/>
                  <a:gd name="T7" fmla="*/ 0 60000 65536"/>
                  <a:gd name="T8" fmla="*/ 0 60000 65536"/>
                  <a:gd name="T9" fmla="*/ 0 w 42066"/>
                  <a:gd name="T10" fmla="*/ 0 h 23960"/>
                  <a:gd name="T11" fmla="*/ 42066 w 42066"/>
                  <a:gd name="T12" fmla="*/ 23960 h 23960"/>
                </a:gdLst>
                <a:ahLst/>
                <a:cxnLst>
                  <a:cxn ang="T6">
                    <a:pos x="T0" y="T1"/>
                  </a:cxn>
                  <a:cxn ang="T7">
                    <a:pos x="T2" y="T3"/>
                  </a:cxn>
                  <a:cxn ang="T8">
                    <a:pos x="T4" y="T5"/>
                  </a:cxn>
                </a:cxnLst>
                <a:rect l="T9" t="T10" r="T11" b="T12"/>
                <a:pathLst>
                  <a:path w="42066" h="23960" fill="none" extrusionOk="0">
                    <a:moveTo>
                      <a:pt x="129" y="23959"/>
                    </a:moveTo>
                    <a:cubicBezTo>
                      <a:pt x="43" y="23176"/>
                      <a:pt x="0" y="22388"/>
                      <a:pt x="0" y="21600"/>
                    </a:cubicBezTo>
                    <a:cubicBezTo>
                      <a:pt x="0" y="9670"/>
                      <a:pt x="9670" y="0"/>
                      <a:pt x="21600" y="0"/>
                    </a:cubicBezTo>
                    <a:cubicBezTo>
                      <a:pt x="30867" y="-1"/>
                      <a:pt x="39102" y="5911"/>
                      <a:pt x="42065" y="14693"/>
                    </a:cubicBezTo>
                  </a:path>
                  <a:path w="42066" h="23960" stroke="0" extrusionOk="0">
                    <a:moveTo>
                      <a:pt x="129" y="23959"/>
                    </a:moveTo>
                    <a:cubicBezTo>
                      <a:pt x="43" y="23176"/>
                      <a:pt x="0" y="22388"/>
                      <a:pt x="0" y="21600"/>
                    </a:cubicBezTo>
                    <a:cubicBezTo>
                      <a:pt x="0" y="9670"/>
                      <a:pt x="9670" y="0"/>
                      <a:pt x="21600" y="0"/>
                    </a:cubicBezTo>
                    <a:cubicBezTo>
                      <a:pt x="30867" y="-1"/>
                      <a:pt x="39102" y="5911"/>
                      <a:pt x="42065" y="14693"/>
                    </a:cubicBezTo>
                    <a:lnTo>
                      <a:pt x="21600" y="21600"/>
                    </a:lnTo>
                    <a:close/>
                  </a:path>
                </a:pathLst>
              </a:custGeom>
              <a:solidFill>
                <a:srgbClr val="5F3F1F"/>
              </a:solidFill>
              <a:ln w="9525">
                <a:noFill/>
                <a:round/>
                <a:headEnd/>
                <a:tailEnd/>
              </a:ln>
            </p:spPr>
            <p:txBody>
              <a:bodyPr/>
              <a:lstStyle/>
              <a:p>
                <a:endParaRPr lang="en-IN"/>
              </a:p>
            </p:txBody>
          </p:sp>
          <p:sp>
            <p:nvSpPr>
              <p:cNvPr id="1080" name="Freeform 56"/>
              <p:cNvSpPr>
                <a:spLocks/>
              </p:cNvSpPr>
              <p:nvPr/>
            </p:nvSpPr>
            <p:spPr bwMode="auto">
              <a:xfrm>
                <a:off x="3379" y="1688"/>
                <a:ext cx="110" cy="213"/>
              </a:xfrm>
              <a:custGeom>
                <a:avLst/>
                <a:gdLst>
                  <a:gd name="T0" fmla="*/ 3 w 110"/>
                  <a:gd name="T1" fmla="*/ 99 h 213"/>
                  <a:gd name="T2" fmla="*/ 0 w 110"/>
                  <a:gd name="T3" fmla="*/ 85 h 213"/>
                  <a:gd name="T4" fmla="*/ 0 w 110"/>
                  <a:gd name="T5" fmla="*/ 71 h 213"/>
                  <a:gd name="T6" fmla="*/ 2 w 110"/>
                  <a:gd name="T7" fmla="*/ 60 h 213"/>
                  <a:gd name="T8" fmla="*/ 6 w 110"/>
                  <a:gd name="T9" fmla="*/ 43 h 213"/>
                  <a:gd name="T10" fmla="*/ 12 w 110"/>
                  <a:gd name="T11" fmla="*/ 30 h 213"/>
                  <a:gd name="T12" fmla="*/ 22 w 110"/>
                  <a:gd name="T13" fmla="*/ 17 h 213"/>
                  <a:gd name="T14" fmla="*/ 32 w 110"/>
                  <a:gd name="T15" fmla="*/ 7 h 213"/>
                  <a:gd name="T16" fmla="*/ 42 w 110"/>
                  <a:gd name="T17" fmla="*/ 0 h 213"/>
                  <a:gd name="T18" fmla="*/ 110 w 110"/>
                  <a:gd name="T19" fmla="*/ 115 h 213"/>
                  <a:gd name="T20" fmla="*/ 98 w 110"/>
                  <a:gd name="T21" fmla="*/ 123 h 213"/>
                  <a:gd name="T22" fmla="*/ 90 w 110"/>
                  <a:gd name="T23" fmla="*/ 131 h 213"/>
                  <a:gd name="T24" fmla="*/ 82 w 110"/>
                  <a:gd name="T25" fmla="*/ 139 h 213"/>
                  <a:gd name="T26" fmla="*/ 75 w 110"/>
                  <a:gd name="T27" fmla="*/ 150 h 213"/>
                  <a:gd name="T28" fmla="*/ 68 w 110"/>
                  <a:gd name="T29" fmla="*/ 168 h 213"/>
                  <a:gd name="T30" fmla="*/ 64 w 110"/>
                  <a:gd name="T31" fmla="*/ 193 h 213"/>
                  <a:gd name="T32" fmla="*/ 64 w 110"/>
                  <a:gd name="T33" fmla="*/ 213 h 213"/>
                  <a:gd name="T34" fmla="*/ 3 w 110"/>
                  <a:gd name="T35" fmla="*/ 99 h 213"/>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0"/>
                  <a:gd name="T55" fmla="*/ 0 h 213"/>
                  <a:gd name="T56" fmla="*/ 110 w 110"/>
                  <a:gd name="T57" fmla="*/ 213 h 213"/>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0" h="213">
                    <a:moveTo>
                      <a:pt x="3" y="99"/>
                    </a:moveTo>
                    <a:lnTo>
                      <a:pt x="0" y="85"/>
                    </a:lnTo>
                    <a:lnTo>
                      <a:pt x="0" y="71"/>
                    </a:lnTo>
                    <a:lnTo>
                      <a:pt x="2" y="60"/>
                    </a:lnTo>
                    <a:lnTo>
                      <a:pt x="6" y="43"/>
                    </a:lnTo>
                    <a:lnTo>
                      <a:pt x="12" y="30"/>
                    </a:lnTo>
                    <a:lnTo>
                      <a:pt x="22" y="17"/>
                    </a:lnTo>
                    <a:lnTo>
                      <a:pt x="32" y="7"/>
                    </a:lnTo>
                    <a:lnTo>
                      <a:pt x="42" y="0"/>
                    </a:lnTo>
                    <a:lnTo>
                      <a:pt x="110" y="115"/>
                    </a:lnTo>
                    <a:lnTo>
                      <a:pt x="98" y="123"/>
                    </a:lnTo>
                    <a:lnTo>
                      <a:pt x="90" y="131"/>
                    </a:lnTo>
                    <a:lnTo>
                      <a:pt x="82" y="139"/>
                    </a:lnTo>
                    <a:lnTo>
                      <a:pt x="75" y="150"/>
                    </a:lnTo>
                    <a:lnTo>
                      <a:pt x="68" y="168"/>
                    </a:lnTo>
                    <a:lnTo>
                      <a:pt x="64" y="193"/>
                    </a:lnTo>
                    <a:lnTo>
                      <a:pt x="64" y="213"/>
                    </a:lnTo>
                    <a:lnTo>
                      <a:pt x="3" y="99"/>
                    </a:lnTo>
                    <a:close/>
                  </a:path>
                </a:pathLst>
              </a:custGeom>
              <a:solidFill>
                <a:srgbClr val="3F1F00"/>
              </a:solidFill>
              <a:ln w="9525">
                <a:noFill/>
                <a:round/>
                <a:headEnd/>
                <a:tailEnd/>
              </a:ln>
            </p:spPr>
            <p:txBody>
              <a:bodyPr/>
              <a:lstStyle/>
              <a:p>
                <a:endParaRPr lang="en-IN"/>
              </a:p>
            </p:txBody>
          </p:sp>
          <p:sp>
            <p:nvSpPr>
              <p:cNvPr id="1081" name="Arc 57"/>
              <p:cNvSpPr>
                <a:spLocks/>
              </p:cNvSpPr>
              <p:nvPr/>
            </p:nvSpPr>
            <p:spPr bwMode="auto">
              <a:xfrm>
                <a:off x="3380" y="1679"/>
                <a:ext cx="90" cy="103"/>
              </a:xfrm>
              <a:custGeom>
                <a:avLst/>
                <a:gdLst>
                  <a:gd name="T0" fmla="*/ 0 w 21600"/>
                  <a:gd name="T1" fmla="*/ 0 h 26107"/>
                  <a:gd name="T2" fmla="*/ 0 w 21600"/>
                  <a:gd name="T3" fmla="*/ 0 h 26107"/>
                  <a:gd name="T4" fmla="*/ 0 w 21600"/>
                  <a:gd name="T5" fmla="*/ 0 h 26107"/>
                  <a:gd name="T6" fmla="*/ 0 60000 65536"/>
                  <a:gd name="T7" fmla="*/ 0 60000 65536"/>
                  <a:gd name="T8" fmla="*/ 0 60000 65536"/>
                  <a:gd name="T9" fmla="*/ 0 w 21600"/>
                  <a:gd name="T10" fmla="*/ 0 h 26107"/>
                  <a:gd name="T11" fmla="*/ 21600 w 21600"/>
                  <a:gd name="T12" fmla="*/ 26107 h 26107"/>
                </a:gdLst>
                <a:ahLst/>
                <a:cxnLst>
                  <a:cxn ang="T6">
                    <a:pos x="T0" y="T1"/>
                  </a:cxn>
                  <a:cxn ang="T7">
                    <a:pos x="T2" y="T3"/>
                  </a:cxn>
                  <a:cxn ang="T8">
                    <a:pos x="T4" y="T5"/>
                  </a:cxn>
                </a:cxnLst>
                <a:rect l="T9" t="T10" r="T11" b="T12"/>
                <a:pathLst>
                  <a:path w="21600" h="26107" fill="none" extrusionOk="0">
                    <a:moveTo>
                      <a:pt x="817" y="26106"/>
                    </a:moveTo>
                    <a:cubicBezTo>
                      <a:pt x="274" y="24192"/>
                      <a:pt x="0" y="22211"/>
                      <a:pt x="0" y="20222"/>
                    </a:cubicBezTo>
                    <a:cubicBezTo>
                      <a:pt x="-1" y="11220"/>
                      <a:pt x="5581" y="3163"/>
                      <a:pt x="14008" y="-1"/>
                    </a:cubicBezTo>
                  </a:path>
                  <a:path w="21600" h="26107" stroke="0" extrusionOk="0">
                    <a:moveTo>
                      <a:pt x="817" y="26106"/>
                    </a:moveTo>
                    <a:cubicBezTo>
                      <a:pt x="274" y="24192"/>
                      <a:pt x="0" y="22211"/>
                      <a:pt x="0" y="20222"/>
                    </a:cubicBezTo>
                    <a:cubicBezTo>
                      <a:pt x="-1" y="11220"/>
                      <a:pt x="5581" y="3163"/>
                      <a:pt x="14008" y="-1"/>
                    </a:cubicBezTo>
                    <a:lnTo>
                      <a:pt x="21600" y="20222"/>
                    </a:lnTo>
                    <a:close/>
                  </a:path>
                </a:pathLst>
              </a:custGeom>
              <a:noFill/>
              <a:ln w="12700">
                <a:solidFill>
                  <a:srgbClr val="000000"/>
                </a:solidFill>
                <a:round/>
                <a:headEnd/>
                <a:tailEnd/>
              </a:ln>
            </p:spPr>
            <p:txBody>
              <a:bodyPr/>
              <a:lstStyle/>
              <a:p>
                <a:endParaRPr lang="en-IN"/>
              </a:p>
            </p:txBody>
          </p:sp>
          <p:sp>
            <p:nvSpPr>
              <p:cNvPr id="1082" name="Arc 58"/>
              <p:cNvSpPr>
                <a:spLocks/>
              </p:cNvSpPr>
              <p:nvPr/>
            </p:nvSpPr>
            <p:spPr bwMode="auto">
              <a:xfrm>
                <a:off x="3445" y="1792"/>
                <a:ext cx="177" cy="106"/>
              </a:xfrm>
              <a:custGeom>
                <a:avLst/>
                <a:gdLst>
                  <a:gd name="T0" fmla="*/ 0 w 42255"/>
                  <a:gd name="T1" fmla="*/ 0 h 27006"/>
                  <a:gd name="T2" fmla="*/ 0 w 42255"/>
                  <a:gd name="T3" fmla="*/ 0 h 27006"/>
                  <a:gd name="T4" fmla="*/ 0 w 42255"/>
                  <a:gd name="T5" fmla="*/ 0 h 27006"/>
                  <a:gd name="T6" fmla="*/ 0 60000 65536"/>
                  <a:gd name="T7" fmla="*/ 0 60000 65536"/>
                  <a:gd name="T8" fmla="*/ 0 60000 65536"/>
                  <a:gd name="T9" fmla="*/ 0 w 42255"/>
                  <a:gd name="T10" fmla="*/ 0 h 27006"/>
                  <a:gd name="T11" fmla="*/ 42255 w 42255"/>
                  <a:gd name="T12" fmla="*/ 27006 h 27006"/>
                </a:gdLst>
                <a:ahLst/>
                <a:cxnLst>
                  <a:cxn ang="T6">
                    <a:pos x="T0" y="T1"/>
                  </a:cxn>
                  <a:cxn ang="T7">
                    <a:pos x="T2" y="T3"/>
                  </a:cxn>
                  <a:cxn ang="T8">
                    <a:pos x="T4" y="T5"/>
                  </a:cxn>
                </a:cxnLst>
                <a:rect l="T9" t="T10" r="T11" b="T12"/>
                <a:pathLst>
                  <a:path w="42255" h="27006" fill="none" extrusionOk="0">
                    <a:moveTo>
                      <a:pt x="687" y="27006"/>
                    </a:moveTo>
                    <a:cubicBezTo>
                      <a:pt x="230" y="25240"/>
                      <a:pt x="0" y="23423"/>
                      <a:pt x="0" y="21600"/>
                    </a:cubicBezTo>
                    <a:cubicBezTo>
                      <a:pt x="0" y="9670"/>
                      <a:pt x="9670" y="0"/>
                      <a:pt x="21600" y="0"/>
                    </a:cubicBezTo>
                    <a:cubicBezTo>
                      <a:pt x="31095" y="-1"/>
                      <a:pt x="39476" y="6200"/>
                      <a:pt x="42254" y="15280"/>
                    </a:cubicBezTo>
                  </a:path>
                  <a:path w="42255" h="27006" stroke="0" extrusionOk="0">
                    <a:moveTo>
                      <a:pt x="687" y="27006"/>
                    </a:moveTo>
                    <a:cubicBezTo>
                      <a:pt x="230" y="25240"/>
                      <a:pt x="0" y="23423"/>
                      <a:pt x="0" y="21600"/>
                    </a:cubicBezTo>
                    <a:cubicBezTo>
                      <a:pt x="0" y="9670"/>
                      <a:pt x="9670" y="0"/>
                      <a:pt x="21600" y="0"/>
                    </a:cubicBezTo>
                    <a:cubicBezTo>
                      <a:pt x="31095" y="-1"/>
                      <a:pt x="39476" y="6200"/>
                      <a:pt x="42254" y="15280"/>
                    </a:cubicBezTo>
                    <a:lnTo>
                      <a:pt x="21600" y="21600"/>
                    </a:lnTo>
                    <a:close/>
                  </a:path>
                </a:pathLst>
              </a:custGeom>
              <a:solidFill>
                <a:srgbClr val="7F3F00"/>
              </a:solidFill>
              <a:ln w="12700">
                <a:solidFill>
                  <a:srgbClr val="000000"/>
                </a:solidFill>
                <a:round/>
                <a:headEnd/>
                <a:tailEnd/>
              </a:ln>
            </p:spPr>
            <p:txBody>
              <a:bodyPr/>
              <a:lstStyle/>
              <a:p>
                <a:endParaRPr lang="en-IN"/>
              </a:p>
            </p:txBody>
          </p:sp>
          <p:grpSp>
            <p:nvGrpSpPr>
              <p:cNvPr id="9" name="Group 59"/>
              <p:cNvGrpSpPr>
                <a:grpSpLocks/>
              </p:cNvGrpSpPr>
              <p:nvPr/>
            </p:nvGrpSpPr>
            <p:grpSpPr bwMode="auto">
              <a:xfrm>
                <a:off x="3451" y="1808"/>
                <a:ext cx="188" cy="123"/>
                <a:chOff x="3451" y="1808"/>
                <a:chExt cx="188" cy="123"/>
              </a:xfrm>
            </p:grpSpPr>
            <p:grpSp>
              <p:nvGrpSpPr>
                <p:cNvPr id="10" name="Group 60"/>
                <p:cNvGrpSpPr>
                  <a:grpSpLocks/>
                </p:cNvGrpSpPr>
                <p:nvPr/>
              </p:nvGrpSpPr>
              <p:grpSpPr bwMode="auto">
                <a:xfrm>
                  <a:off x="3451" y="1808"/>
                  <a:ext cx="179" cy="105"/>
                  <a:chOff x="3451" y="1808"/>
                  <a:chExt cx="179" cy="105"/>
                </a:xfrm>
              </p:grpSpPr>
              <p:sp>
                <p:nvSpPr>
                  <p:cNvPr id="1109" name="Arc 61"/>
                  <p:cNvSpPr>
                    <a:spLocks/>
                  </p:cNvSpPr>
                  <p:nvPr/>
                </p:nvSpPr>
                <p:spPr bwMode="auto">
                  <a:xfrm>
                    <a:off x="3451" y="1809"/>
                    <a:ext cx="178" cy="103"/>
                  </a:xfrm>
                  <a:custGeom>
                    <a:avLst/>
                    <a:gdLst>
                      <a:gd name="T0" fmla="*/ 0 w 42497"/>
                      <a:gd name="T1" fmla="*/ 0 h 26222"/>
                      <a:gd name="T2" fmla="*/ 0 w 42497"/>
                      <a:gd name="T3" fmla="*/ 0 h 26222"/>
                      <a:gd name="T4" fmla="*/ 0 w 42497"/>
                      <a:gd name="T5" fmla="*/ 0 h 26222"/>
                      <a:gd name="T6" fmla="*/ 0 60000 65536"/>
                      <a:gd name="T7" fmla="*/ 0 60000 65536"/>
                      <a:gd name="T8" fmla="*/ 0 60000 65536"/>
                      <a:gd name="T9" fmla="*/ 0 w 42497"/>
                      <a:gd name="T10" fmla="*/ 0 h 26222"/>
                      <a:gd name="T11" fmla="*/ 42497 w 42497"/>
                      <a:gd name="T12" fmla="*/ 26222 h 26222"/>
                    </a:gdLst>
                    <a:ahLst/>
                    <a:cxnLst>
                      <a:cxn ang="T6">
                        <a:pos x="T0" y="T1"/>
                      </a:cxn>
                      <a:cxn ang="T7">
                        <a:pos x="T2" y="T3"/>
                      </a:cxn>
                      <a:cxn ang="T8">
                        <a:pos x="T4" y="T5"/>
                      </a:cxn>
                    </a:cxnLst>
                    <a:rect l="T9" t="T10" r="T11" b="T12"/>
                    <a:pathLst>
                      <a:path w="42497" h="26222" fill="none" extrusionOk="0">
                        <a:moveTo>
                          <a:pt x="500" y="26221"/>
                        </a:moveTo>
                        <a:cubicBezTo>
                          <a:pt x="167" y="24703"/>
                          <a:pt x="0" y="23154"/>
                          <a:pt x="0" y="21600"/>
                        </a:cubicBezTo>
                        <a:cubicBezTo>
                          <a:pt x="0" y="9670"/>
                          <a:pt x="9670" y="0"/>
                          <a:pt x="21600" y="0"/>
                        </a:cubicBezTo>
                        <a:cubicBezTo>
                          <a:pt x="31424" y="-1"/>
                          <a:pt x="40011" y="6630"/>
                          <a:pt x="42497" y="16134"/>
                        </a:cubicBezTo>
                      </a:path>
                      <a:path w="42497" h="26222" stroke="0" extrusionOk="0">
                        <a:moveTo>
                          <a:pt x="500" y="26221"/>
                        </a:moveTo>
                        <a:cubicBezTo>
                          <a:pt x="167" y="24703"/>
                          <a:pt x="0" y="23154"/>
                          <a:pt x="0" y="21600"/>
                        </a:cubicBezTo>
                        <a:cubicBezTo>
                          <a:pt x="0" y="9670"/>
                          <a:pt x="9670" y="0"/>
                          <a:pt x="21600" y="0"/>
                        </a:cubicBezTo>
                        <a:cubicBezTo>
                          <a:pt x="31424" y="-1"/>
                          <a:pt x="40011" y="6630"/>
                          <a:pt x="42497" y="16134"/>
                        </a:cubicBezTo>
                        <a:lnTo>
                          <a:pt x="21600" y="21600"/>
                        </a:lnTo>
                        <a:close/>
                      </a:path>
                    </a:pathLst>
                  </a:custGeom>
                  <a:solidFill>
                    <a:srgbClr val="5F3F1F"/>
                  </a:solidFill>
                  <a:ln w="9525">
                    <a:noFill/>
                    <a:round/>
                    <a:headEnd/>
                    <a:tailEnd/>
                  </a:ln>
                </p:spPr>
                <p:txBody>
                  <a:bodyPr/>
                  <a:lstStyle/>
                  <a:p>
                    <a:endParaRPr lang="en-IN"/>
                  </a:p>
                </p:txBody>
              </p:sp>
              <p:sp>
                <p:nvSpPr>
                  <p:cNvPr id="1110" name="Arc 62"/>
                  <p:cNvSpPr>
                    <a:spLocks/>
                  </p:cNvSpPr>
                  <p:nvPr/>
                </p:nvSpPr>
                <p:spPr bwMode="auto">
                  <a:xfrm>
                    <a:off x="3451" y="1820"/>
                    <a:ext cx="91" cy="92"/>
                  </a:xfrm>
                  <a:custGeom>
                    <a:avLst/>
                    <a:gdLst>
                      <a:gd name="T0" fmla="*/ 0 w 21600"/>
                      <a:gd name="T1" fmla="*/ 0 h 23608"/>
                      <a:gd name="T2" fmla="*/ 0 w 21600"/>
                      <a:gd name="T3" fmla="*/ 0 h 23608"/>
                      <a:gd name="T4" fmla="*/ 0 w 21600"/>
                      <a:gd name="T5" fmla="*/ 0 h 23608"/>
                      <a:gd name="T6" fmla="*/ 0 60000 65536"/>
                      <a:gd name="T7" fmla="*/ 0 60000 65536"/>
                      <a:gd name="T8" fmla="*/ 0 60000 65536"/>
                      <a:gd name="T9" fmla="*/ 0 w 21600"/>
                      <a:gd name="T10" fmla="*/ 0 h 23608"/>
                      <a:gd name="T11" fmla="*/ 21600 w 21600"/>
                      <a:gd name="T12" fmla="*/ 23608 h 23608"/>
                    </a:gdLst>
                    <a:ahLst/>
                    <a:cxnLst>
                      <a:cxn ang="T6">
                        <a:pos x="T0" y="T1"/>
                      </a:cxn>
                      <a:cxn ang="T7">
                        <a:pos x="T2" y="T3"/>
                      </a:cxn>
                      <a:cxn ang="T8">
                        <a:pos x="T4" y="T5"/>
                      </a:cxn>
                    </a:cxnLst>
                    <a:rect l="T9" t="T10" r="T11" b="T12"/>
                    <a:pathLst>
                      <a:path w="21600" h="23608" fill="none" extrusionOk="0">
                        <a:moveTo>
                          <a:pt x="500" y="23607"/>
                        </a:moveTo>
                        <a:cubicBezTo>
                          <a:pt x="167" y="22089"/>
                          <a:pt x="0" y="20540"/>
                          <a:pt x="0" y="18986"/>
                        </a:cubicBezTo>
                        <a:cubicBezTo>
                          <a:pt x="-1" y="11064"/>
                          <a:pt x="4336" y="3778"/>
                          <a:pt x="11299" y="0"/>
                        </a:cubicBezTo>
                      </a:path>
                      <a:path w="21600" h="23608" stroke="0" extrusionOk="0">
                        <a:moveTo>
                          <a:pt x="500" y="23607"/>
                        </a:moveTo>
                        <a:cubicBezTo>
                          <a:pt x="167" y="22089"/>
                          <a:pt x="0" y="20540"/>
                          <a:pt x="0" y="18986"/>
                        </a:cubicBezTo>
                        <a:cubicBezTo>
                          <a:pt x="-1" y="11064"/>
                          <a:pt x="4336" y="3778"/>
                          <a:pt x="11299" y="0"/>
                        </a:cubicBezTo>
                        <a:lnTo>
                          <a:pt x="21600" y="18986"/>
                        </a:lnTo>
                        <a:close/>
                      </a:path>
                    </a:pathLst>
                  </a:custGeom>
                  <a:solidFill>
                    <a:srgbClr val="3F1F00"/>
                  </a:solidFill>
                  <a:ln w="9525">
                    <a:noFill/>
                    <a:round/>
                    <a:headEnd/>
                    <a:tailEnd/>
                  </a:ln>
                </p:spPr>
                <p:txBody>
                  <a:bodyPr/>
                  <a:lstStyle/>
                  <a:p>
                    <a:endParaRPr lang="en-IN"/>
                  </a:p>
                </p:txBody>
              </p:sp>
              <p:sp>
                <p:nvSpPr>
                  <p:cNvPr id="1111" name="Arc 63"/>
                  <p:cNvSpPr>
                    <a:spLocks/>
                  </p:cNvSpPr>
                  <p:nvPr/>
                </p:nvSpPr>
                <p:spPr bwMode="auto">
                  <a:xfrm>
                    <a:off x="3452" y="1808"/>
                    <a:ext cx="178" cy="105"/>
                  </a:xfrm>
                  <a:custGeom>
                    <a:avLst/>
                    <a:gdLst>
                      <a:gd name="T0" fmla="*/ 0 w 42505"/>
                      <a:gd name="T1" fmla="*/ 0 h 26735"/>
                      <a:gd name="T2" fmla="*/ 0 w 42505"/>
                      <a:gd name="T3" fmla="*/ 0 h 26735"/>
                      <a:gd name="T4" fmla="*/ 0 w 42505"/>
                      <a:gd name="T5" fmla="*/ 0 h 26735"/>
                      <a:gd name="T6" fmla="*/ 0 60000 65536"/>
                      <a:gd name="T7" fmla="*/ 0 60000 65536"/>
                      <a:gd name="T8" fmla="*/ 0 60000 65536"/>
                      <a:gd name="T9" fmla="*/ 0 w 42505"/>
                      <a:gd name="T10" fmla="*/ 0 h 26735"/>
                      <a:gd name="T11" fmla="*/ 42505 w 42505"/>
                      <a:gd name="T12" fmla="*/ 26735 h 26735"/>
                    </a:gdLst>
                    <a:ahLst/>
                    <a:cxnLst>
                      <a:cxn ang="T6">
                        <a:pos x="T0" y="T1"/>
                      </a:cxn>
                      <a:cxn ang="T7">
                        <a:pos x="T2" y="T3"/>
                      </a:cxn>
                      <a:cxn ang="T8">
                        <a:pos x="T4" y="T5"/>
                      </a:cxn>
                    </a:cxnLst>
                    <a:rect l="T9" t="T10" r="T11" b="T12"/>
                    <a:pathLst>
                      <a:path w="42505" h="26735" fill="none" extrusionOk="0">
                        <a:moveTo>
                          <a:pt x="619" y="26734"/>
                        </a:moveTo>
                        <a:cubicBezTo>
                          <a:pt x="207" y="25054"/>
                          <a:pt x="0" y="23330"/>
                          <a:pt x="0" y="21600"/>
                        </a:cubicBezTo>
                        <a:cubicBezTo>
                          <a:pt x="0" y="9670"/>
                          <a:pt x="9670" y="0"/>
                          <a:pt x="21600" y="0"/>
                        </a:cubicBezTo>
                        <a:cubicBezTo>
                          <a:pt x="31436" y="-1"/>
                          <a:pt x="40030" y="6645"/>
                          <a:pt x="42505" y="16164"/>
                        </a:cubicBezTo>
                      </a:path>
                      <a:path w="42505" h="26735" stroke="0" extrusionOk="0">
                        <a:moveTo>
                          <a:pt x="619" y="26734"/>
                        </a:moveTo>
                        <a:cubicBezTo>
                          <a:pt x="207" y="25054"/>
                          <a:pt x="0" y="23330"/>
                          <a:pt x="0" y="21600"/>
                        </a:cubicBezTo>
                        <a:cubicBezTo>
                          <a:pt x="0" y="9670"/>
                          <a:pt x="9670" y="0"/>
                          <a:pt x="21600" y="0"/>
                        </a:cubicBezTo>
                        <a:cubicBezTo>
                          <a:pt x="31436" y="-1"/>
                          <a:pt x="40030" y="6645"/>
                          <a:pt x="42505" y="16164"/>
                        </a:cubicBezTo>
                        <a:lnTo>
                          <a:pt x="21600" y="21600"/>
                        </a:lnTo>
                        <a:close/>
                      </a:path>
                    </a:pathLst>
                  </a:custGeom>
                  <a:noFill/>
                  <a:ln w="12700">
                    <a:solidFill>
                      <a:srgbClr val="000000"/>
                    </a:solidFill>
                    <a:round/>
                    <a:headEnd/>
                    <a:tailEnd/>
                  </a:ln>
                </p:spPr>
                <p:txBody>
                  <a:bodyPr/>
                  <a:lstStyle/>
                  <a:p>
                    <a:endParaRPr lang="en-IN"/>
                  </a:p>
                </p:txBody>
              </p:sp>
            </p:grpSp>
            <p:sp>
              <p:nvSpPr>
                <p:cNvPr id="1108" name="Arc 64"/>
                <p:cNvSpPr>
                  <a:spLocks/>
                </p:cNvSpPr>
                <p:nvPr/>
              </p:nvSpPr>
              <p:spPr bwMode="auto">
                <a:xfrm>
                  <a:off x="3461" y="1827"/>
                  <a:ext cx="178" cy="104"/>
                </a:xfrm>
                <a:custGeom>
                  <a:avLst/>
                  <a:gdLst>
                    <a:gd name="T0" fmla="*/ 0 w 42432"/>
                    <a:gd name="T1" fmla="*/ 0 h 26574"/>
                    <a:gd name="T2" fmla="*/ 0 w 42432"/>
                    <a:gd name="T3" fmla="*/ 0 h 26574"/>
                    <a:gd name="T4" fmla="*/ 0 w 42432"/>
                    <a:gd name="T5" fmla="*/ 0 h 26574"/>
                    <a:gd name="T6" fmla="*/ 0 60000 65536"/>
                    <a:gd name="T7" fmla="*/ 0 60000 65536"/>
                    <a:gd name="T8" fmla="*/ 0 60000 65536"/>
                    <a:gd name="T9" fmla="*/ 0 w 42432"/>
                    <a:gd name="T10" fmla="*/ 0 h 26574"/>
                    <a:gd name="T11" fmla="*/ 42432 w 42432"/>
                    <a:gd name="T12" fmla="*/ 26574 h 26574"/>
                  </a:gdLst>
                  <a:ahLst/>
                  <a:cxnLst>
                    <a:cxn ang="T6">
                      <a:pos x="T0" y="T1"/>
                    </a:cxn>
                    <a:cxn ang="T7">
                      <a:pos x="T2" y="T3"/>
                    </a:cxn>
                    <a:cxn ang="T8">
                      <a:pos x="T4" y="T5"/>
                    </a:cxn>
                  </a:cxnLst>
                  <a:rect l="T9" t="T10" r="T11" b="T12"/>
                  <a:pathLst>
                    <a:path w="42432" h="26574" fill="none" extrusionOk="0">
                      <a:moveTo>
                        <a:pt x="580" y="26573"/>
                      </a:moveTo>
                      <a:cubicBezTo>
                        <a:pt x="194" y="24944"/>
                        <a:pt x="0" y="23274"/>
                        <a:pt x="0" y="21600"/>
                      </a:cubicBezTo>
                      <a:cubicBezTo>
                        <a:pt x="0" y="9670"/>
                        <a:pt x="9670" y="0"/>
                        <a:pt x="21600" y="0"/>
                      </a:cubicBezTo>
                      <a:cubicBezTo>
                        <a:pt x="31331" y="-1"/>
                        <a:pt x="39860" y="6506"/>
                        <a:pt x="42432" y="15891"/>
                      </a:cubicBezTo>
                    </a:path>
                    <a:path w="42432" h="26574" stroke="0" extrusionOk="0">
                      <a:moveTo>
                        <a:pt x="580" y="26573"/>
                      </a:moveTo>
                      <a:cubicBezTo>
                        <a:pt x="194" y="24944"/>
                        <a:pt x="0" y="23274"/>
                        <a:pt x="0" y="21600"/>
                      </a:cubicBezTo>
                      <a:cubicBezTo>
                        <a:pt x="0" y="9670"/>
                        <a:pt x="9670" y="0"/>
                        <a:pt x="21600" y="0"/>
                      </a:cubicBezTo>
                      <a:cubicBezTo>
                        <a:pt x="31331" y="-1"/>
                        <a:pt x="39860" y="6506"/>
                        <a:pt x="42432" y="15891"/>
                      </a:cubicBezTo>
                      <a:lnTo>
                        <a:pt x="21600" y="21600"/>
                      </a:lnTo>
                      <a:close/>
                    </a:path>
                  </a:pathLst>
                </a:custGeom>
                <a:solidFill>
                  <a:srgbClr val="7F3F00"/>
                </a:solidFill>
                <a:ln w="12700">
                  <a:solidFill>
                    <a:srgbClr val="000000"/>
                  </a:solidFill>
                  <a:round/>
                  <a:headEnd/>
                  <a:tailEnd/>
                </a:ln>
              </p:spPr>
              <p:txBody>
                <a:bodyPr/>
                <a:lstStyle/>
                <a:p>
                  <a:endParaRPr lang="en-IN"/>
                </a:p>
              </p:txBody>
            </p:sp>
          </p:grpSp>
          <p:grpSp>
            <p:nvGrpSpPr>
              <p:cNvPr id="11" name="Group 65"/>
              <p:cNvGrpSpPr>
                <a:grpSpLocks/>
              </p:cNvGrpSpPr>
              <p:nvPr/>
            </p:nvGrpSpPr>
            <p:grpSpPr bwMode="auto">
              <a:xfrm>
                <a:off x="3469" y="1844"/>
                <a:ext cx="188" cy="121"/>
                <a:chOff x="3469" y="1844"/>
                <a:chExt cx="188" cy="121"/>
              </a:xfrm>
            </p:grpSpPr>
            <p:grpSp>
              <p:nvGrpSpPr>
                <p:cNvPr id="12" name="Group 66"/>
                <p:cNvGrpSpPr>
                  <a:grpSpLocks/>
                </p:cNvGrpSpPr>
                <p:nvPr/>
              </p:nvGrpSpPr>
              <p:grpSpPr bwMode="auto">
                <a:xfrm>
                  <a:off x="3469" y="1844"/>
                  <a:ext cx="179" cy="103"/>
                  <a:chOff x="3469" y="1844"/>
                  <a:chExt cx="179" cy="103"/>
                </a:xfrm>
              </p:grpSpPr>
              <p:sp>
                <p:nvSpPr>
                  <p:cNvPr id="1104" name="Arc 67"/>
                  <p:cNvSpPr>
                    <a:spLocks/>
                  </p:cNvSpPr>
                  <p:nvPr/>
                </p:nvSpPr>
                <p:spPr bwMode="auto">
                  <a:xfrm>
                    <a:off x="3469" y="1844"/>
                    <a:ext cx="177" cy="102"/>
                  </a:xfrm>
                  <a:custGeom>
                    <a:avLst/>
                    <a:gdLst>
                      <a:gd name="T0" fmla="*/ 0 w 42566"/>
                      <a:gd name="T1" fmla="*/ 0 h 26001"/>
                      <a:gd name="T2" fmla="*/ 0 w 42566"/>
                      <a:gd name="T3" fmla="*/ 0 h 26001"/>
                      <a:gd name="T4" fmla="*/ 0 w 42566"/>
                      <a:gd name="T5" fmla="*/ 0 h 26001"/>
                      <a:gd name="T6" fmla="*/ 0 60000 65536"/>
                      <a:gd name="T7" fmla="*/ 0 60000 65536"/>
                      <a:gd name="T8" fmla="*/ 0 60000 65536"/>
                      <a:gd name="T9" fmla="*/ 0 w 42566"/>
                      <a:gd name="T10" fmla="*/ 0 h 26001"/>
                      <a:gd name="T11" fmla="*/ 42566 w 42566"/>
                      <a:gd name="T12" fmla="*/ 26001 h 26001"/>
                    </a:gdLst>
                    <a:ahLst/>
                    <a:cxnLst>
                      <a:cxn ang="T6">
                        <a:pos x="T0" y="T1"/>
                      </a:cxn>
                      <a:cxn ang="T7">
                        <a:pos x="T2" y="T3"/>
                      </a:cxn>
                      <a:cxn ang="T8">
                        <a:pos x="T4" y="T5"/>
                      </a:cxn>
                    </a:cxnLst>
                    <a:rect l="T9" t="T10" r="T11" b="T12"/>
                    <a:pathLst>
                      <a:path w="42566" h="26001" fill="none" extrusionOk="0">
                        <a:moveTo>
                          <a:pt x="453" y="26000"/>
                        </a:moveTo>
                        <a:cubicBezTo>
                          <a:pt x="151" y="24553"/>
                          <a:pt x="0" y="23078"/>
                          <a:pt x="0" y="21600"/>
                        </a:cubicBezTo>
                        <a:cubicBezTo>
                          <a:pt x="0" y="9670"/>
                          <a:pt x="9670" y="0"/>
                          <a:pt x="21600" y="0"/>
                        </a:cubicBezTo>
                        <a:cubicBezTo>
                          <a:pt x="31529" y="-1"/>
                          <a:pt x="40179" y="6769"/>
                          <a:pt x="42566" y="16406"/>
                        </a:cubicBezTo>
                      </a:path>
                      <a:path w="42566" h="26001" stroke="0" extrusionOk="0">
                        <a:moveTo>
                          <a:pt x="453" y="26000"/>
                        </a:moveTo>
                        <a:cubicBezTo>
                          <a:pt x="151" y="24553"/>
                          <a:pt x="0" y="23078"/>
                          <a:pt x="0" y="21600"/>
                        </a:cubicBezTo>
                        <a:cubicBezTo>
                          <a:pt x="0" y="9670"/>
                          <a:pt x="9670" y="0"/>
                          <a:pt x="21600" y="0"/>
                        </a:cubicBezTo>
                        <a:cubicBezTo>
                          <a:pt x="31529" y="-1"/>
                          <a:pt x="40179" y="6769"/>
                          <a:pt x="42566" y="16406"/>
                        </a:cubicBezTo>
                        <a:lnTo>
                          <a:pt x="21600" y="21600"/>
                        </a:lnTo>
                        <a:close/>
                      </a:path>
                    </a:pathLst>
                  </a:custGeom>
                  <a:solidFill>
                    <a:srgbClr val="5F3F1F"/>
                  </a:solidFill>
                  <a:ln w="9525">
                    <a:noFill/>
                    <a:round/>
                    <a:headEnd/>
                    <a:tailEnd/>
                  </a:ln>
                </p:spPr>
                <p:txBody>
                  <a:bodyPr/>
                  <a:lstStyle/>
                  <a:p>
                    <a:endParaRPr lang="en-IN"/>
                  </a:p>
                </p:txBody>
              </p:sp>
              <p:sp>
                <p:nvSpPr>
                  <p:cNvPr id="1105" name="Arc 68"/>
                  <p:cNvSpPr>
                    <a:spLocks/>
                  </p:cNvSpPr>
                  <p:nvPr/>
                </p:nvSpPr>
                <p:spPr bwMode="auto">
                  <a:xfrm>
                    <a:off x="3469" y="1855"/>
                    <a:ext cx="90" cy="91"/>
                  </a:xfrm>
                  <a:custGeom>
                    <a:avLst/>
                    <a:gdLst>
                      <a:gd name="T0" fmla="*/ 0 w 21600"/>
                      <a:gd name="T1" fmla="*/ 0 h 23363"/>
                      <a:gd name="T2" fmla="*/ 0 w 21600"/>
                      <a:gd name="T3" fmla="*/ 0 h 23363"/>
                      <a:gd name="T4" fmla="*/ 0 w 21600"/>
                      <a:gd name="T5" fmla="*/ 0 h 23363"/>
                      <a:gd name="T6" fmla="*/ 0 60000 65536"/>
                      <a:gd name="T7" fmla="*/ 0 60000 65536"/>
                      <a:gd name="T8" fmla="*/ 0 60000 65536"/>
                      <a:gd name="T9" fmla="*/ 0 w 21600"/>
                      <a:gd name="T10" fmla="*/ 0 h 23363"/>
                      <a:gd name="T11" fmla="*/ 21600 w 21600"/>
                      <a:gd name="T12" fmla="*/ 23363 h 23363"/>
                    </a:gdLst>
                    <a:ahLst/>
                    <a:cxnLst>
                      <a:cxn ang="T6">
                        <a:pos x="T0" y="T1"/>
                      </a:cxn>
                      <a:cxn ang="T7">
                        <a:pos x="T2" y="T3"/>
                      </a:cxn>
                      <a:cxn ang="T8">
                        <a:pos x="T4" y="T5"/>
                      </a:cxn>
                    </a:cxnLst>
                    <a:rect l="T9" t="T10" r="T11" b="T12"/>
                    <a:pathLst>
                      <a:path w="21600" h="23363" fill="none" extrusionOk="0">
                        <a:moveTo>
                          <a:pt x="453" y="23362"/>
                        </a:moveTo>
                        <a:cubicBezTo>
                          <a:pt x="151" y="21915"/>
                          <a:pt x="0" y="20440"/>
                          <a:pt x="0" y="18962"/>
                        </a:cubicBezTo>
                        <a:cubicBezTo>
                          <a:pt x="-1" y="11058"/>
                          <a:pt x="4316" y="3785"/>
                          <a:pt x="11255" y="0"/>
                        </a:cubicBezTo>
                      </a:path>
                      <a:path w="21600" h="23363" stroke="0" extrusionOk="0">
                        <a:moveTo>
                          <a:pt x="453" y="23362"/>
                        </a:moveTo>
                        <a:cubicBezTo>
                          <a:pt x="151" y="21915"/>
                          <a:pt x="0" y="20440"/>
                          <a:pt x="0" y="18962"/>
                        </a:cubicBezTo>
                        <a:cubicBezTo>
                          <a:pt x="-1" y="11058"/>
                          <a:pt x="4316" y="3785"/>
                          <a:pt x="11255" y="0"/>
                        </a:cubicBezTo>
                        <a:lnTo>
                          <a:pt x="21600" y="18962"/>
                        </a:lnTo>
                        <a:close/>
                      </a:path>
                    </a:pathLst>
                  </a:custGeom>
                  <a:solidFill>
                    <a:srgbClr val="3F1F00"/>
                  </a:solidFill>
                  <a:ln w="9525">
                    <a:noFill/>
                    <a:round/>
                    <a:headEnd/>
                    <a:tailEnd/>
                  </a:ln>
                </p:spPr>
                <p:txBody>
                  <a:bodyPr/>
                  <a:lstStyle/>
                  <a:p>
                    <a:endParaRPr lang="en-IN"/>
                  </a:p>
                </p:txBody>
              </p:sp>
              <p:sp>
                <p:nvSpPr>
                  <p:cNvPr id="1106" name="Arc 69"/>
                  <p:cNvSpPr>
                    <a:spLocks/>
                  </p:cNvSpPr>
                  <p:nvPr/>
                </p:nvSpPr>
                <p:spPr bwMode="auto">
                  <a:xfrm>
                    <a:off x="3470" y="1844"/>
                    <a:ext cx="178" cy="103"/>
                  </a:xfrm>
                  <a:custGeom>
                    <a:avLst/>
                    <a:gdLst>
                      <a:gd name="T0" fmla="*/ 0 w 42481"/>
                      <a:gd name="T1" fmla="*/ 0 h 26222"/>
                      <a:gd name="T2" fmla="*/ 0 w 42481"/>
                      <a:gd name="T3" fmla="*/ 0 h 26222"/>
                      <a:gd name="T4" fmla="*/ 0 w 42481"/>
                      <a:gd name="T5" fmla="*/ 0 h 26222"/>
                      <a:gd name="T6" fmla="*/ 0 60000 65536"/>
                      <a:gd name="T7" fmla="*/ 0 60000 65536"/>
                      <a:gd name="T8" fmla="*/ 0 60000 65536"/>
                      <a:gd name="T9" fmla="*/ 0 w 42481"/>
                      <a:gd name="T10" fmla="*/ 0 h 26222"/>
                      <a:gd name="T11" fmla="*/ 42481 w 42481"/>
                      <a:gd name="T12" fmla="*/ 26222 h 26222"/>
                    </a:gdLst>
                    <a:ahLst/>
                    <a:cxnLst>
                      <a:cxn ang="T6">
                        <a:pos x="T0" y="T1"/>
                      </a:cxn>
                      <a:cxn ang="T7">
                        <a:pos x="T2" y="T3"/>
                      </a:cxn>
                      <a:cxn ang="T8">
                        <a:pos x="T4" y="T5"/>
                      </a:cxn>
                    </a:cxnLst>
                    <a:rect l="T9" t="T10" r="T11" b="T12"/>
                    <a:pathLst>
                      <a:path w="42481" h="26222" fill="none" extrusionOk="0">
                        <a:moveTo>
                          <a:pt x="500" y="26221"/>
                        </a:moveTo>
                        <a:cubicBezTo>
                          <a:pt x="167" y="24703"/>
                          <a:pt x="0" y="23154"/>
                          <a:pt x="0" y="21600"/>
                        </a:cubicBezTo>
                        <a:cubicBezTo>
                          <a:pt x="0" y="9670"/>
                          <a:pt x="9670" y="0"/>
                          <a:pt x="21600" y="0"/>
                        </a:cubicBezTo>
                        <a:cubicBezTo>
                          <a:pt x="31401" y="-1"/>
                          <a:pt x="39974" y="6599"/>
                          <a:pt x="42481" y="16074"/>
                        </a:cubicBezTo>
                      </a:path>
                      <a:path w="42481" h="26222" stroke="0" extrusionOk="0">
                        <a:moveTo>
                          <a:pt x="500" y="26221"/>
                        </a:moveTo>
                        <a:cubicBezTo>
                          <a:pt x="167" y="24703"/>
                          <a:pt x="0" y="23154"/>
                          <a:pt x="0" y="21600"/>
                        </a:cubicBezTo>
                        <a:cubicBezTo>
                          <a:pt x="0" y="9670"/>
                          <a:pt x="9670" y="0"/>
                          <a:pt x="21600" y="0"/>
                        </a:cubicBezTo>
                        <a:cubicBezTo>
                          <a:pt x="31401" y="-1"/>
                          <a:pt x="39974" y="6599"/>
                          <a:pt x="42481" y="16074"/>
                        </a:cubicBezTo>
                        <a:lnTo>
                          <a:pt x="21600" y="21600"/>
                        </a:lnTo>
                        <a:close/>
                      </a:path>
                    </a:pathLst>
                  </a:custGeom>
                  <a:noFill/>
                  <a:ln w="12700">
                    <a:solidFill>
                      <a:srgbClr val="000000"/>
                    </a:solidFill>
                    <a:round/>
                    <a:headEnd/>
                    <a:tailEnd/>
                  </a:ln>
                </p:spPr>
                <p:txBody>
                  <a:bodyPr/>
                  <a:lstStyle/>
                  <a:p>
                    <a:endParaRPr lang="en-IN"/>
                  </a:p>
                </p:txBody>
              </p:sp>
            </p:grpSp>
            <p:sp>
              <p:nvSpPr>
                <p:cNvPr id="1103" name="Arc 70"/>
                <p:cNvSpPr>
                  <a:spLocks/>
                </p:cNvSpPr>
                <p:nvPr/>
              </p:nvSpPr>
              <p:spPr bwMode="auto">
                <a:xfrm>
                  <a:off x="3479" y="1862"/>
                  <a:ext cx="178" cy="103"/>
                </a:xfrm>
                <a:custGeom>
                  <a:avLst/>
                  <a:gdLst>
                    <a:gd name="T0" fmla="*/ 0 w 42505"/>
                    <a:gd name="T1" fmla="*/ 0 h 26196"/>
                    <a:gd name="T2" fmla="*/ 0 w 42505"/>
                    <a:gd name="T3" fmla="*/ 0 h 26196"/>
                    <a:gd name="T4" fmla="*/ 0 w 42505"/>
                    <a:gd name="T5" fmla="*/ 0 h 26196"/>
                    <a:gd name="T6" fmla="*/ 0 60000 65536"/>
                    <a:gd name="T7" fmla="*/ 0 60000 65536"/>
                    <a:gd name="T8" fmla="*/ 0 60000 65536"/>
                    <a:gd name="T9" fmla="*/ 0 w 42505"/>
                    <a:gd name="T10" fmla="*/ 0 h 26196"/>
                    <a:gd name="T11" fmla="*/ 42505 w 42505"/>
                    <a:gd name="T12" fmla="*/ 26196 h 26196"/>
                  </a:gdLst>
                  <a:ahLst/>
                  <a:cxnLst>
                    <a:cxn ang="T6">
                      <a:pos x="T0" y="T1"/>
                    </a:cxn>
                    <a:cxn ang="T7">
                      <a:pos x="T2" y="T3"/>
                    </a:cxn>
                    <a:cxn ang="T8">
                      <a:pos x="T4" y="T5"/>
                    </a:cxn>
                  </a:cxnLst>
                  <a:rect l="T9" t="T10" r="T11" b="T12"/>
                  <a:pathLst>
                    <a:path w="42505" h="26196" fill="none" extrusionOk="0">
                      <a:moveTo>
                        <a:pt x="494" y="26196"/>
                      </a:moveTo>
                      <a:cubicBezTo>
                        <a:pt x="165" y="24686"/>
                        <a:pt x="0" y="23145"/>
                        <a:pt x="0" y="21600"/>
                      </a:cubicBezTo>
                      <a:cubicBezTo>
                        <a:pt x="0" y="9670"/>
                        <a:pt x="9670" y="0"/>
                        <a:pt x="21600" y="0"/>
                      </a:cubicBezTo>
                      <a:cubicBezTo>
                        <a:pt x="31436" y="-1"/>
                        <a:pt x="40030" y="6645"/>
                        <a:pt x="42505" y="16164"/>
                      </a:cubicBezTo>
                    </a:path>
                    <a:path w="42505" h="26196" stroke="0" extrusionOk="0">
                      <a:moveTo>
                        <a:pt x="494" y="26196"/>
                      </a:moveTo>
                      <a:cubicBezTo>
                        <a:pt x="165" y="24686"/>
                        <a:pt x="0" y="23145"/>
                        <a:pt x="0" y="21600"/>
                      </a:cubicBezTo>
                      <a:cubicBezTo>
                        <a:pt x="0" y="9670"/>
                        <a:pt x="9670" y="0"/>
                        <a:pt x="21600" y="0"/>
                      </a:cubicBezTo>
                      <a:cubicBezTo>
                        <a:pt x="31436" y="-1"/>
                        <a:pt x="40030" y="6645"/>
                        <a:pt x="42505" y="16164"/>
                      </a:cubicBezTo>
                      <a:lnTo>
                        <a:pt x="21600" y="21600"/>
                      </a:lnTo>
                      <a:close/>
                    </a:path>
                  </a:pathLst>
                </a:custGeom>
                <a:solidFill>
                  <a:srgbClr val="7F3F00"/>
                </a:solidFill>
                <a:ln w="12700">
                  <a:solidFill>
                    <a:srgbClr val="000000"/>
                  </a:solidFill>
                  <a:round/>
                  <a:headEnd/>
                  <a:tailEnd/>
                </a:ln>
              </p:spPr>
              <p:txBody>
                <a:bodyPr/>
                <a:lstStyle/>
                <a:p>
                  <a:endParaRPr lang="en-IN"/>
                </a:p>
              </p:txBody>
            </p:sp>
          </p:grpSp>
          <p:grpSp>
            <p:nvGrpSpPr>
              <p:cNvPr id="13" name="Group 71"/>
              <p:cNvGrpSpPr>
                <a:grpSpLocks/>
              </p:cNvGrpSpPr>
              <p:nvPr/>
            </p:nvGrpSpPr>
            <p:grpSpPr bwMode="auto">
              <a:xfrm>
                <a:off x="3487" y="1877"/>
                <a:ext cx="179" cy="101"/>
                <a:chOff x="3487" y="1877"/>
                <a:chExt cx="179" cy="101"/>
              </a:xfrm>
            </p:grpSpPr>
            <p:sp>
              <p:nvSpPr>
                <p:cNvPr id="1100" name="Arc 72"/>
                <p:cNvSpPr>
                  <a:spLocks/>
                </p:cNvSpPr>
                <p:nvPr/>
              </p:nvSpPr>
              <p:spPr bwMode="auto">
                <a:xfrm>
                  <a:off x="3487" y="1877"/>
                  <a:ext cx="179" cy="101"/>
                </a:xfrm>
                <a:custGeom>
                  <a:avLst/>
                  <a:gdLst>
                    <a:gd name="T0" fmla="*/ 0 w 42632"/>
                    <a:gd name="T1" fmla="*/ 0 h 25729"/>
                    <a:gd name="T2" fmla="*/ 0 w 42632"/>
                    <a:gd name="T3" fmla="*/ 0 h 25729"/>
                    <a:gd name="T4" fmla="*/ 0 w 42632"/>
                    <a:gd name="T5" fmla="*/ 0 h 25729"/>
                    <a:gd name="T6" fmla="*/ 0 60000 65536"/>
                    <a:gd name="T7" fmla="*/ 0 60000 65536"/>
                    <a:gd name="T8" fmla="*/ 0 60000 65536"/>
                    <a:gd name="T9" fmla="*/ 0 w 42632"/>
                    <a:gd name="T10" fmla="*/ 0 h 25729"/>
                    <a:gd name="T11" fmla="*/ 42632 w 42632"/>
                    <a:gd name="T12" fmla="*/ 25729 h 25729"/>
                  </a:gdLst>
                  <a:ahLst/>
                  <a:cxnLst>
                    <a:cxn ang="T6">
                      <a:pos x="T0" y="T1"/>
                    </a:cxn>
                    <a:cxn ang="T7">
                      <a:pos x="T2" y="T3"/>
                    </a:cxn>
                    <a:cxn ang="T8">
                      <a:pos x="T4" y="T5"/>
                    </a:cxn>
                  </a:cxnLst>
                  <a:rect l="T9" t="T10" r="T11" b="T12"/>
                  <a:pathLst>
                    <a:path w="42632" h="25729" fill="none" extrusionOk="0">
                      <a:moveTo>
                        <a:pt x="398" y="25728"/>
                      </a:moveTo>
                      <a:cubicBezTo>
                        <a:pt x="133" y="24368"/>
                        <a:pt x="0" y="22985"/>
                        <a:pt x="0" y="21600"/>
                      </a:cubicBezTo>
                      <a:cubicBezTo>
                        <a:pt x="0" y="9670"/>
                        <a:pt x="9670" y="0"/>
                        <a:pt x="21600" y="0"/>
                      </a:cubicBezTo>
                      <a:cubicBezTo>
                        <a:pt x="31634" y="-1"/>
                        <a:pt x="40347" y="6910"/>
                        <a:pt x="42632" y="16680"/>
                      </a:cubicBezTo>
                    </a:path>
                    <a:path w="42632" h="25729" stroke="0" extrusionOk="0">
                      <a:moveTo>
                        <a:pt x="398" y="25728"/>
                      </a:moveTo>
                      <a:cubicBezTo>
                        <a:pt x="133" y="24368"/>
                        <a:pt x="0" y="22985"/>
                        <a:pt x="0" y="21600"/>
                      </a:cubicBezTo>
                      <a:cubicBezTo>
                        <a:pt x="0" y="9670"/>
                        <a:pt x="9670" y="0"/>
                        <a:pt x="21600" y="0"/>
                      </a:cubicBezTo>
                      <a:cubicBezTo>
                        <a:pt x="31634" y="-1"/>
                        <a:pt x="40347" y="6910"/>
                        <a:pt x="42632" y="16680"/>
                      </a:cubicBezTo>
                      <a:lnTo>
                        <a:pt x="21600" y="21600"/>
                      </a:lnTo>
                      <a:close/>
                    </a:path>
                  </a:pathLst>
                </a:custGeom>
                <a:solidFill>
                  <a:srgbClr val="5F3F1F"/>
                </a:solidFill>
                <a:ln w="9525">
                  <a:noFill/>
                  <a:round/>
                  <a:headEnd/>
                  <a:tailEnd/>
                </a:ln>
              </p:spPr>
              <p:txBody>
                <a:bodyPr/>
                <a:lstStyle/>
                <a:p>
                  <a:endParaRPr lang="en-IN"/>
                </a:p>
              </p:txBody>
            </p:sp>
            <p:sp>
              <p:nvSpPr>
                <p:cNvPr id="1101" name="Arc 73"/>
                <p:cNvSpPr>
                  <a:spLocks/>
                </p:cNvSpPr>
                <p:nvPr/>
              </p:nvSpPr>
              <p:spPr bwMode="auto">
                <a:xfrm>
                  <a:off x="3487" y="1888"/>
                  <a:ext cx="91" cy="90"/>
                </a:xfrm>
                <a:custGeom>
                  <a:avLst/>
                  <a:gdLst>
                    <a:gd name="T0" fmla="*/ 0 w 21600"/>
                    <a:gd name="T1" fmla="*/ 0 h 23115"/>
                    <a:gd name="T2" fmla="*/ 0 w 21600"/>
                    <a:gd name="T3" fmla="*/ 0 h 23115"/>
                    <a:gd name="T4" fmla="*/ 0 w 21600"/>
                    <a:gd name="T5" fmla="*/ 0 h 23115"/>
                    <a:gd name="T6" fmla="*/ 0 60000 65536"/>
                    <a:gd name="T7" fmla="*/ 0 60000 65536"/>
                    <a:gd name="T8" fmla="*/ 0 60000 65536"/>
                    <a:gd name="T9" fmla="*/ 0 w 21600"/>
                    <a:gd name="T10" fmla="*/ 0 h 23115"/>
                    <a:gd name="T11" fmla="*/ 21600 w 21600"/>
                    <a:gd name="T12" fmla="*/ 23115 h 23115"/>
                  </a:gdLst>
                  <a:ahLst/>
                  <a:cxnLst>
                    <a:cxn ang="T6">
                      <a:pos x="T0" y="T1"/>
                    </a:cxn>
                    <a:cxn ang="T7">
                      <a:pos x="T2" y="T3"/>
                    </a:cxn>
                    <a:cxn ang="T8">
                      <a:pos x="T4" y="T5"/>
                    </a:cxn>
                  </a:cxnLst>
                  <a:rect l="T9" t="T10" r="T11" b="T12"/>
                  <a:pathLst>
                    <a:path w="21600" h="23115" fill="none" extrusionOk="0">
                      <a:moveTo>
                        <a:pt x="398" y="23114"/>
                      </a:moveTo>
                      <a:cubicBezTo>
                        <a:pt x="133" y="21754"/>
                        <a:pt x="0" y="20371"/>
                        <a:pt x="0" y="18986"/>
                      </a:cubicBezTo>
                      <a:cubicBezTo>
                        <a:pt x="-1" y="11064"/>
                        <a:pt x="4336" y="3778"/>
                        <a:pt x="11299" y="0"/>
                      </a:cubicBezTo>
                    </a:path>
                    <a:path w="21600" h="23115" stroke="0" extrusionOk="0">
                      <a:moveTo>
                        <a:pt x="398" y="23114"/>
                      </a:moveTo>
                      <a:cubicBezTo>
                        <a:pt x="133" y="21754"/>
                        <a:pt x="0" y="20371"/>
                        <a:pt x="0" y="18986"/>
                      </a:cubicBezTo>
                      <a:cubicBezTo>
                        <a:pt x="-1" y="11064"/>
                        <a:pt x="4336" y="3778"/>
                        <a:pt x="11299" y="0"/>
                      </a:cubicBezTo>
                      <a:lnTo>
                        <a:pt x="21600" y="18986"/>
                      </a:lnTo>
                      <a:close/>
                    </a:path>
                  </a:pathLst>
                </a:custGeom>
                <a:solidFill>
                  <a:srgbClr val="3F1F00"/>
                </a:solidFill>
                <a:ln w="9525">
                  <a:noFill/>
                  <a:round/>
                  <a:headEnd/>
                  <a:tailEnd/>
                </a:ln>
              </p:spPr>
              <p:txBody>
                <a:bodyPr/>
                <a:lstStyle/>
                <a:p>
                  <a:endParaRPr lang="en-IN"/>
                </a:p>
              </p:txBody>
            </p:sp>
          </p:grpSp>
          <p:grpSp>
            <p:nvGrpSpPr>
              <p:cNvPr id="14" name="Group 74"/>
              <p:cNvGrpSpPr>
                <a:grpSpLocks/>
              </p:cNvGrpSpPr>
              <p:nvPr/>
            </p:nvGrpSpPr>
            <p:grpSpPr bwMode="auto">
              <a:xfrm>
                <a:off x="3488" y="1877"/>
                <a:ext cx="187" cy="120"/>
                <a:chOff x="3488" y="1877"/>
                <a:chExt cx="187" cy="120"/>
              </a:xfrm>
            </p:grpSpPr>
            <p:sp>
              <p:nvSpPr>
                <p:cNvPr id="1098" name="Arc 75"/>
                <p:cNvSpPr>
                  <a:spLocks/>
                </p:cNvSpPr>
                <p:nvPr/>
              </p:nvSpPr>
              <p:spPr bwMode="auto">
                <a:xfrm>
                  <a:off x="3488" y="1877"/>
                  <a:ext cx="178" cy="102"/>
                </a:xfrm>
                <a:custGeom>
                  <a:avLst/>
                  <a:gdLst>
                    <a:gd name="T0" fmla="*/ 0 w 42560"/>
                    <a:gd name="T1" fmla="*/ 0 h 26025"/>
                    <a:gd name="T2" fmla="*/ 0 w 42560"/>
                    <a:gd name="T3" fmla="*/ 0 h 26025"/>
                    <a:gd name="T4" fmla="*/ 0 w 42560"/>
                    <a:gd name="T5" fmla="*/ 0 h 26025"/>
                    <a:gd name="T6" fmla="*/ 0 60000 65536"/>
                    <a:gd name="T7" fmla="*/ 0 60000 65536"/>
                    <a:gd name="T8" fmla="*/ 0 60000 65536"/>
                    <a:gd name="T9" fmla="*/ 0 w 42560"/>
                    <a:gd name="T10" fmla="*/ 0 h 26025"/>
                    <a:gd name="T11" fmla="*/ 42560 w 42560"/>
                    <a:gd name="T12" fmla="*/ 26025 h 26025"/>
                  </a:gdLst>
                  <a:ahLst/>
                  <a:cxnLst>
                    <a:cxn ang="T6">
                      <a:pos x="T0" y="T1"/>
                    </a:cxn>
                    <a:cxn ang="T7">
                      <a:pos x="T2" y="T3"/>
                    </a:cxn>
                    <a:cxn ang="T8">
                      <a:pos x="T4" y="T5"/>
                    </a:cxn>
                  </a:cxnLst>
                  <a:rect l="T9" t="T10" r="T11" b="T12"/>
                  <a:pathLst>
                    <a:path w="42560" h="26025" fill="none" extrusionOk="0">
                      <a:moveTo>
                        <a:pt x="458" y="26024"/>
                      </a:moveTo>
                      <a:cubicBezTo>
                        <a:pt x="153" y="24569"/>
                        <a:pt x="0" y="23086"/>
                        <a:pt x="0" y="21600"/>
                      </a:cubicBezTo>
                      <a:cubicBezTo>
                        <a:pt x="0" y="9670"/>
                        <a:pt x="9670" y="0"/>
                        <a:pt x="21600" y="0"/>
                      </a:cubicBezTo>
                      <a:cubicBezTo>
                        <a:pt x="31518" y="-1"/>
                        <a:pt x="40162" y="6755"/>
                        <a:pt x="42559" y="16380"/>
                      </a:cubicBezTo>
                    </a:path>
                    <a:path w="42560" h="26025" stroke="0" extrusionOk="0">
                      <a:moveTo>
                        <a:pt x="458" y="26024"/>
                      </a:moveTo>
                      <a:cubicBezTo>
                        <a:pt x="153" y="24569"/>
                        <a:pt x="0" y="23086"/>
                        <a:pt x="0" y="21600"/>
                      </a:cubicBezTo>
                      <a:cubicBezTo>
                        <a:pt x="0" y="9670"/>
                        <a:pt x="9670" y="0"/>
                        <a:pt x="21600" y="0"/>
                      </a:cubicBezTo>
                      <a:cubicBezTo>
                        <a:pt x="31518" y="-1"/>
                        <a:pt x="40162" y="6755"/>
                        <a:pt x="42559" y="16380"/>
                      </a:cubicBezTo>
                      <a:lnTo>
                        <a:pt x="21600" y="21600"/>
                      </a:lnTo>
                      <a:close/>
                    </a:path>
                  </a:pathLst>
                </a:custGeom>
                <a:noFill/>
                <a:ln w="12700">
                  <a:solidFill>
                    <a:srgbClr val="000000"/>
                  </a:solidFill>
                  <a:round/>
                  <a:headEnd/>
                  <a:tailEnd/>
                </a:ln>
              </p:spPr>
              <p:txBody>
                <a:bodyPr/>
                <a:lstStyle/>
                <a:p>
                  <a:endParaRPr lang="en-IN"/>
                </a:p>
              </p:txBody>
            </p:sp>
            <p:sp>
              <p:nvSpPr>
                <p:cNvPr id="1099" name="Arc 76"/>
                <p:cNvSpPr>
                  <a:spLocks/>
                </p:cNvSpPr>
                <p:nvPr/>
              </p:nvSpPr>
              <p:spPr bwMode="auto">
                <a:xfrm>
                  <a:off x="3498" y="1895"/>
                  <a:ext cx="177" cy="102"/>
                </a:xfrm>
                <a:custGeom>
                  <a:avLst/>
                  <a:gdLst>
                    <a:gd name="T0" fmla="*/ 0 w 42574"/>
                    <a:gd name="T1" fmla="*/ 0 h 25976"/>
                    <a:gd name="T2" fmla="*/ 0 w 42574"/>
                    <a:gd name="T3" fmla="*/ 0 h 25976"/>
                    <a:gd name="T4" fmla="*/ 0 w 42574"/>
                    <a:gd name="T5" fmla="*/ 0 h 25976"/>
                    <a:gd name="T6" fmla="*/ 0 60000 65536"/>
                    <a:gd name="T7" fmla="*/ 0 60000 65536"/>
                    <a:gd name="T8" fmla="*/ 0 60000 65536"/>
                    <a:gd name="T9" fmla="*/ 0 w 42574"/>
                    <a:gd name="T10" fmla="*/ 0 h 25976"/>
                    <a:gd name="T11" fmla="*/ 42574 w 42574"/>
                    <a:gd name="T12" fmla="*/ 25976 h 25976"/>
                  </a:gdLst>
                  <a:ahLst/>
                  <a:cxnLst>
                    <a:cxn ang="T6">
                      <a:pos x="T0" y="T1"/>
                    </a:cxn>
                    <a:cxn ang="T7">
                      <a:pos x="T2" y="T3"/>
                    </a:cxn>
                    <a:cxn ang="T8">
                      <a:pos x="T4" y="T5"/>
                    </a:cxn>
                  </a:cxnLst>
                  <a:rect l="T9" t="T10" r="T11" b="T12"/>
                  <a:pathLst>
                    <a:path w="42574" h="25976" fill="none" extrusionOk="0">
                      <a:moveTo>
                        <a:pt x="447" y="25976"/>
                      </a:moveTo>
                      <a:cubicBezTo>
                        <a:pt x="150" y="24536"/>
                        <a:pt x="0" y="23070"/>
                        <a:pt x="0" y="21600"/>
                      </a:cubicBezTo>
                      <a:cubicBezTo>
                        <a:pt x="0" y="9670"/>
                        <a:pt x="9670" y="0"/>
                        <a:pt x="21600" y="0"/>
                      </a:cubicBezTo>
                      <a:cubicBezTo>
                        <a:pt x="31540" y="-1"/>
                        <a:pt x="40197" y="6784"/>
                        <a:pt x="42573" y="16436"/>
                      </a:cubicBezTo>
                    </a:path>
                    <a:path w="42574" h="25976" stroke="0" extrusionOk="0">
                      <a:moveTo>
                        <a:pt x="447" y="25976"/>
                      </a:moveTo>
                      <a:cubicBezTo>
                        <a:pt x="150" y="24536"/>
                        <a:pt x="0" y="23070"/>
                        <a:pt x="0" y="21600"/>
                      </a:cubicBezTo>
                      <a:cubicBezTo>
                        <a:pt x="0" y="9670"/>
                        <a:pt x="9670" y="0"/>
                        <a:pt x="21600" y="0"/>
                      </a:cubicBezTo>
                      <a:cubicBezTo>
                        <a:pt x="31540" y="-1"/>
                        <a:pt x="40197" y="6784"/>
                        <a:pt x="42573" y="16436"/>
                      </a:cubicBezTo>
                      <a:lnTo>
                        <a:pt x="21600" y="21600"/>
                      </a:lnTo>
                      <a:close/>
                    </a:path>
                  </a:pathLst>
                </a:custGeom>
                <a:solidFill>
                  <a:srgbClr val="7F3F00"/>
                </a:solidFill>
                <a:ln w="12700">
                  <a:solidFill>
                    <a:srgbClr val="000000"/>
                  </a:solidFill>
                  <a:round/>
                  <a:headEnd/>
                  <a:tailEnd/>
                </a:ln>
              </p:spPr>
              <p:txBody>
                <a:bodyPr/>
                <a:lstStyle/>
                <a:p>
                  <a:endParaRPr lang="en-IN"/>
                </a:p>
              </p:txBody>
            </p:sp>
          </p:grpSp>
          <p:grpSp>
            <p:nvGrpSpPr>
              <p:cNvPr id="15" name="Group 77"/>
              <p:cNvGrpSpPr>
                <a:grpSpLocks/>
              </p:cNvGrpSpPr>
              <p:nvPr/>
            </p:nvGrpSpPr>
            <p:grpSpPr bwMode="auto">
              <a:xfrm>
                <a:off x="3385" y="1727"/>
                <a:ext cx="583" cy="837"/>
                <a:chOff x="3385" y="1727"/>
                <a:chExt cx="583" cy="837"/>
              </a:xfrm>
            </p:grpSpPr>
            <p:sp>
              <p:nvSpPr>
                <p:cNvPr id="1096" name="Line 78"/>
                <p:cNvSpPr>
                  <a:spLocks noChangeShapeType="1"/>
                </p:cNvSpPr>
                <p:nvPr/>
              </p:nvSpPr>
              <p:spPr bwMode="auto">
                <a:xfrm>
                  <a:off x="3554" y="1727"/>
                  <a:ext cx="414" cy="744"/>
                </a:xfrm>
                <a:prstGeom prst="line">
                  <a:avLst/>
                </a:prstGeom>
                <a:noFill/>
                <a:ln w="12700">
                  <a:solidFill>
                    <a:srgbClr val="000000"/>
                  </a:solidFill>
                  <a:round/>
                  <a:headEnd/>
                  <a:tailEnd/>
                </a:ln>
              </p:spPr>
              <p:txBody>
                <a:bodyPr/>
                <a:lstStyle/>
                <a:p>
                  <a:endParaRPr lang="en-IN"/>
                </a:p>
              </p:txBody>
            </p:sp>
            <p:sp>
              <p:nvSpPr>
                <p:cNvPr id="1097" name="Line 79"/>
                <p:cNvSpPr>
                  <a:spLocks noChangeShapeType="1"/>
                </p:cNvSpPr>
                <p:nvPr/>
              </p:nvSpPr>
              <p:spPr bwMode="auto">
                <a:xfrm>
                  <a:off x="3385" y="1787"/>
                  <a:ext cx="415" cy="777"/>
                </a:xfrm>
                <a:prstGeom prst="line">
                  <a:avLst/>
                </a:prstGeom>
                <a:noFill/>
                <a:ln w="12700">
                  <a:solidFill>
                    <a:srgbClr val="000000"/>
                  </a:solidFill>
                  <a:round/>
                  <a:headEnd/>
                  <a:tailEnd/>
                </a:ln>
              </p:spPr>
              <p:txBody>
                <a:bodyPr/>
                <a:lstStyle/>
                <a:p>
                  <a:endParaRPr lang="en-IN"/>
                </a:p>
              </p:txBody>
            </p:sp>
          </p:grpSp>
          <p:grpSp>
            <p:nvGrpSpPr>
              <p:cNvPr id="16" name="Group 80"/>
              <p:cNvGrpSpPr>
                <a:grpSpLocks/>
              </p:cNvGrpSpPr>
              <p:nvPr/>
            </p:nvGrpSpPr>
            <p:grpSpPr bwMode="auto">
              <a:xfrm>
                <a:off x="3506" y="1910"/>
                <a:ext cx="187" cy="119"/>
                <a:chOff x="3506" y="1910"/>
                <a:chExt cx="187" cy="119"/>
              </a:xfrm>
            </p:grpSpPr>
            <p:grpSp>
              <p:nvGrpSpPr>
                <p:cNvPr id="17" name="Group 81"/>
                <p:cNvGrpSpPr>
                  <a:grpSpLocks/>
                </p:cNvGrpSpPr>
                <p:nvPr/>
              </p:nvGrpSpPr>
              <p:grpSpPr bwMode="auto">
                <a:xfrm>
                  <a:off x="3506" y="1910"/>
                  <a:ext cx="178" cy="100"/>
                  <a:chOff x="3506" y="1910"/>
                  <a:chExt cx="178" cy="100"/>
                </a:xfrm>
              </p:grpSpPr>
              <p:sp>
                <p:nvSpPr>
                  <p:cNvPr id="1094" name="Arc 82"/>
                  <p:cNvSpPr>
                    <a:spLocks/>
                  </p:cNvSpPr>
                  <p:nvPr/>
                </p:nvSpPr>
                <p:spPr bwMode="auto">
                  <a:xfrm>
                    <a:off x="3506" y="1910"/>
                    <a:ext cx="178" cy="100"/>
                  </a:xfrm>
                  <a:custGeom>
                    <a:avLst/>
                    <a:gdLst>
                      <a:gd name="T0" fmla="*/ 0 w 42694"/>
                      <a:gd name="T1" fmla="*/ 0 h 25501"/>
                      <a:gd name="T2" fmla="*/ 0 w 42694"/>
                      <a:gd name="T3" fmla="*/ 0 h 25501"/>
                      <a:gd name="T4" fmla="*/ 0 w 42694"/>
                      <a:gd name="T5" fmla="*/ 0 h 25501"/>
                      <a:gd name="T6" fmla="*/ 0 60000 65536"/>
                      <a:gd name="T7" fmla="*/ 0 60000 65536"/>
                      <a:gd name="T8" fmla="*/ 0 60000 65536"/>
                      <a:gd name="T9" fmla="*/ 0 w 42694"/>
                      <a:gd name="T10" fmla="*/ 0 h 25501"/>
                      <a:gd name="T11" fmla="*/ 42694 w 42694"/>
                      <a:gd name="T12" fmla="*/ 25501 h 25501"/>
                    </a:gdLst>
                    <a:ahLst/>
                    <a:cxnLst>
                      <a:cxn ang="T6">
                        <a:pos x="T0" y="T1"/>
                      </a:cxn>
                      <a:cxn ang="T7">
                        <a:pos x="T2" y="T3"/>
                      </a:cxn>
                      <a:cxn ang="T8">
                        <a:pos x="T4" y="T5"/>
                      </a:cxn>
                    </a:cxnLst>
                    <a:rect l="T9" t="T10" r="T11" b="T12"/>
                    <a:pathLst>
                      <a:path w="42694" h="25501" fill="none" extrusionOk="0">
                        <a:moveTo>
                          <a:pt x="355" y="25500"/>
                        </a:moveTo>
                        <a:cubicBezTo>
                          <a:pt x="118" y="24214"/>
                          <a:pt x="0" y="22908"/>
                          <a:pt x="0" y="21600"/>
                        </a:cubicBezTo>
                        <a:cubicBezTo>
                          <a:pt x="0" y="9670"/>
                          <a:pt x="9670" y="0"/>
                          <a:pt x="21600" y="0"/>
                        </a:cubicBezTo>
                        <a:cubicBezTo>
                          <a:pt x="31738" y="-1"/>
                          <a:pt x="40512" y="7051"/>
                          <a:pt x="42693" y="16952"/>
                        </a:cubicBezTo>
                      </a:path>
                      <a:path w="42694" h="25501" stroke="0" extrusionOk="0">
                        <a:moveTo>
                          <a:pt x="355" y="25500"/>
                        </a:moveTo>
                        <a:cubicBezTo>
                          <a:pt x="118" y="24214"/>
                          <a:pt x="0" y="22908"/>
                          <a:pt x="0" y="21600"/>
                        </a:cubicBezTo>
                        <a:cubicBezTo>
                          <a:pt x="0" y="9670"/>
                          <a:pt x="9670" y="0"/>
                          <a:pt x="21600" y="0"/>
                        </a:cubicBezTo>
                        <a:cubicBezTo>
                          <a:pt x="31738" y="-1"/>
                          <a:pt x="40512" y="7051"/>
                          <a:pt x="42693" y="16952"/>
                        </a:cubicBezTo>
                        <a:lnTo>
                          <a:pt x="21600" y="21600"/>
                        </a:lnTo>
                        <a:close/>
                      </a:path>
                    </a:pathLst>
                  </a:custGeom>
                  <a:solidFill>
                    <a:srgbClr val="5F3F1F"/>
                  </a:solidFill>
                  <a:ln w="9525">
                    <a:noFill/>
                    <a:round/>
                    <a:headEnd/>
                    <a:tailEnd/>
                  </a:ln>
                </p:spPr>
                <p:txBody>
                  <a:bodyPr/>
                  <a:lstStyle/>
                  <a:p>
                    <a:endParaRPr lang="en-IN"/>
                  </a:p>
                </p:txBody>
              </p:sp>
              <p:sp>
                <p:nvSpPr>
                  <p:cNvPr id="1095" name="Arc 83"/>
                  <p:cNvSpPr>
                    <a:spLocks/>
                  </p:cNvSpPr>
                  <p:nvPr/>
                </p:nvSpPr>
                <p:spPr bwMode="auto">
                  <a:xfrm>
                    <a:off x="3506" y="1921"/>
                    <a:ext cx="90" cy="89"/>
                  </a:xfrm>
                  <a:custGeom>
                    <a:avLst/>
                    <a:gdLst>
                      <a:gd name="T0" fmla="*/ 0 w 21600"/>
                      <a:gd name="T1" fmla="*/ 0 h 22863"/>
                      <a:gd name="T2" fmla="*/ 0 w 21600"/>
                      <a:gd name="T3" fmla="*/ 0 h 22863"/>
                      <a:gd name="T4" fmla="*/ 0 w 21600"/>
                      <a:gd name="T5" fmla="*/ 0 h 22863"/>
                      <a:gd name="T6" fmla="*/ 0 60000 65536"/>
                      <a:gd name="T7" fmla="*/ 0 60000 65536"/>
                      <a:gd name="T8" fmla="*/ 0 60000 65536"/>
                      <a:gd name="T9" fmla="*/ 0 w 21600"/>
                      <a:gd name="T10" fmla="*/ 0 h 22863"/>
                      <a:gd name="T11" fmla="*/ 21600 w 21600"/>
                      <a:gd name="T12" fmla="*/ 22863 h 22863"/>
                    </a:gdLst>
                    <a:ahLst/>
                    <a:cxnLst>
                      <a:cxn ang="T6">
                        <a:pos x="T0" y="T1"/>
                      </a:cxn>
                      <a:cxn ang="T7">
                        <a:pos x="T2" y="T3"/>
                      </a:cxn>
                      <a:cxn ang="T8">
                        <a:pos x="T4" y="T5"/>
                      </a:cxn>
                    </a:cxnLst>
                    <a:rect l="T9" t="T10" r="T11" b="T12"/>
                    <a:pathLst>
                      <a:path w="21600" h="22863" fill="none" extrusionOk="0">
                        <a:moveTo>
                          <a:pt x="355" y="22862"/>
                        </a:moveTo>
                        <a:cubicBezTo>
                          <a:pt x="118" y="21576"/>
                          <a:pt x="0" y="20270"/>
                          <a:pt x="0" y="18962"/>
                        </a:cubicBezTo>
                        <a:cubicBezTo>
                          <a:pt x="-1" y="11058"/>
                          <a:pt x="4316" y="3785"/>
                          <a:pt x="11255" y="0"/>
                        </a:cubicBezTo>
                      </a:path>
                      <a:path w="21600" h="22863" stroke="0" extrusionOk="0">
                        <a:moveTo>
                          <a:pt x="355" y="22862"/>
                        </a:moveTo>
                        <a:cubicBezTo>
                          <a:pt x="118" y="21576"/>
                          <a:pt x="0" y="20270"/>
                          <a:pt x="0" y="18962"/>
                        </a:cubicBezTo>
                        <a:cubicBezTo>
                          <a:pt x="-1" y="11058"/>
                          <a:pt x="4316" y="3785"/>
                          <a:pt x="11255" y="0"/>
                        </a:cubicBezTo>
                        <a:lnTo>
                          <a:pt x="21600" y="18962"/>
                        </a:lnTo>
                        <a:close/>
                      </a:path>
                    </a:pathLst>
                  </a:custGeom>
                  <a:solidFill>
                    <a:srgbClr val="3F1F00"/>
                  </a:solidFill>
                  <a:ln w="9525">
                    <a:noFill/>
                    <a:round/>
                    <a:headEnd/>
                    <a:tailEnd/>
                  </a:ln>
                </p:spPr>
                <p:txBody>
                  <a:bodyPr/>
                  <a:lstStyle/>
                  <a:p>
                    <a:endParaRPr lang="en-IN"/>
                  </a:p>
                </p:txBody>
              </p:sp>
            </p:grpSp>
            <p:sp>
              <p:nvSpPr>
                <p:cNvPr id="1092" name="Arc 84"/>
                <p:cNvSpPr>
                  <a:spLocks/>
                </p:cNvSpPr>
                <p:nvPr/>
              </p:nvSpPr>
              <p:spPr bwMode="auto">
                <a:xfrm>
                  <a:off x="3507" y="1910"/>
                  <a:ext cx="179" cy="101"/>
                </a:xfrm>
                <a:custGeom>
                  <a:avLst/>
                  <a:gdLst>
                    <a:gd name="T0" fmla="*/ 0 w 42620"/>
                    <a:gd name="T1" fmla="*/ 0 h 25729"/>
                    <a:gd name="T2" fmla="*/ 0 w 42620"/>
                    <a:gd name="T3" fmla="*/ 0 h 25729"/>
                    <a:gd name="T4" fmla="*/ 0 w 42620"/>
                    <a:gd name="T5" fmla="*/ 0 h 25729"/>
                    <a:gd name="T6" fmla="*/ 0 60000 65536"/>
                    <a:gd name="T7" fmla="*/ 0 60000 65536"/>
                    <a:gd name="T8" fmla="*/ 0 60000 65536"/>
                    <a:gd name="T9" fmla="*/ 0 w 42620"/>
                    <a:gd name="T10" fmla="*/ 0 h 25729"/>
                    <a:gd name="T11" fmla="*/ 42620 w 42620"/>
                    <a:gd name="T12" fmla="*/ 25729 h 25729"/>
                  </a:gdLst>
                  <a:ahLst/>
                  <a:cxnLst>
                    <a:cxn ang="T6">
                      <a:pos x="T0" y="T1"/>
                    </a:cxn>
                    <a:cxn ang="T7">
                      <a:pos x="T2" y="T3"/>
                    </a:cxn>
                    <a:cxn ang="T8">
                      <a:pos x="T4" y="T5"/>
                    </a:cxn>
                  </a:cxnLst>
                  <a:rect l="T9" t="T10" r="T11" b="T12"/>
                  <a:pathLst>
                    <a:path w="42620" h="25729" fill="none" extrusionOk="0">
                      <a:moveTo>
                        <a:pt x="398" y="25728"/>
                      </a:moveTo>
                      <a:cubicBezTo>
                        <a:pt x="133" y="24368"/>
                        <a:pt x="0" y="22985"/>
                        <a:pt x="0" y="21600"/>
                      </a:cubicBezTo>
                      <a:cubicBezTo>
                        <a:pt x="0" y="9670"/>
                        <a:pt x="9670" y="0"/>
                        <a:pt x="21600" y="0"/>
                      </a:cubicBezTo>
                      <a:cubicBezTo>
                        <a:pt x="31613" y="-1"/>
                        <a:pt x="40313" y="6881"/>
                        <a:pt x="42619" y="16626"/>
                      </a:cubicBezTo>
                    </a:path>
                    <a:path w="42620" h="25729" stroke="0" extrusionOk="0">
                      <a:moveTo>
                        <a:pt x="398" y="25728"/>
                      </a:moveTo>
                      <a:cubicBezTo>
                        <a:pt x="133" y="24368"/>
                        <a:pt x="0" y="22985"/>
                        <a:pt x="0" y="21600"/>
                      </a:cubicBezTo>
                      <a:cubicBezTo>
                        <a:pt x="0" y="9670"/>
                        <a:pt x="9670" y="0"/>
                        <a:pt x="21600" y="0"/>
                      </a:cubicBezTo>
                      <a:cubicBezTo>
                        <a:pt x="31613" y="-1"/>
                        <a:pt x="40313" y="6881"/>
                        <a:pt x="42619" y="16626"/>
                      </a:cubicBezTo>
                      <a:lnTo>
                        <a:pt x="21600" y="21600"/>
                      </a:lnTo>
                      <a:close/>
                    </a:path>
                  </a:pathLst>
                </a:custGeom>
                <a:noFill/>
                <a:ln w="12700">
                  <a:solidFill>
                    <a:srgbClr val="000000"/>
                  </a:solidFill>
                  <a:round/>
                  <a:headEnd/>
                  <a:tailEnd/>
                </a:ln>
              </p:spPr>
              <p:txBody>
                <a:bodyPr/>
                <a:lstStyle/>
                <a:p>
                  <a:endParaRPr lang="en-IN"/>
                </a:p>
              </p:txBody>
            </p:sp>
            <p:sp>
              <p:nvSpPr>
                <p:cNvPr id="1093" name="Arc 85"/>
                <p:cNvSpPr>
                  <a:spLocks/>
                </p:cNvSpPr>
                <p:nvPr/>
              </p:nvSpPr>
              <p:spPr bwMode="auto">
                <a:xfrm>
                  <a:off x="3515" y="1925"/>
                  <a:ext cx="178" cy="104"/>
                </a:xfrm>
                <a:custGeom>
                  <a:avLst/>
                  <a:gdLst>
                    <a:gd name="T0" fmla="*/ 0 w 42432"/>
                    <a:gd name="T1" fmla="*/ 0 h 26519"/>
                    <a:gd name="T2" fmla="*/ 0 w 42432"/>
                    <a:gd name="T3" fmla="*/ 0 h 26519"/>
                    <a:gd name="T4" fmla="*/ 0 w 42432"/>
                    <a:gd name="T5" fmla="*/ 0 h 26519"/>
                    <a:gd name="T6" fmla="*/ 0 60000 65536"/>
                    <a:gd name="T7" fmla="*/ 0 60000 65536"/>
                    <a:gd name="T8" fmla="*/ 0 60000 65536"/>
                    <a:gd name="T9" fmla="*/ 0 w 42432"/>
                    <a:gd name="T10" fmla="*/ 0 h 26519"/>
                    <a:gd name="T11" fmla="*/ 42432 w 42432"/>
                    <a:gd name="T12" fmla="*/ 26519 h 26519"/>
                  </a:gdLst>
                  <a:ahLst/>
                  <a:cxnLst>
                    <a:cxn ang="T6">
                      <a:pos x="T0" y="T1"/>
                    </a:cxn>
                    <a:cxn ang="T7">
                      <a:pos x="T2" y="T3"/>
                    </a:cxn>
                    <a:cxn ang="T8">
                      <a:pos x="T4" y="T5"/>
                    </a:cxn>
                  </a:cxnLst>
                  <a:rect l="T9" t="T10" r="T11" b="T12"/>
                  <a:pathLst>
                    <a:path w="42432" h="26519" fill="none" extrusionOk="0">
                      <a:moveTo>
                        <a:pt x="567" y="26519"/>
                      </a:moveTo>
                      <a:cubicBezTo>
                        <a:pt x="190" y="24906"/>
                        <a:pt x="0" y="23256"/>
                        <a:pt x="0" y="21600"/>
                      </a:cubicBezTo>
                      <a:cubicBezTo>
                        <a:pt x="0" y="9670"/>
                        <a:pt x="9670" y="0"/>
                        <a:pt x="21600" y="0"/>
                      </a:cubicBezTo>
                      <a:cubicBezTo>
                        <a:pt x="31331" y="-1"/>
                        <a:pt x="39860" y="6506"/>
                        <a:pt x="42432" y="15891"/>
                      </a:cubicBezTo>
                    </a:path>
                    <a:path w="42432" h="26519" stroke="0" extrusionOk="0">
                      <a:moveTo>
                        <a:pt x="567" y="26519"/>
                      </a:moveTo>
                      <a:cubicBezTo>
                        <a:pt x="190" y="24906"/>
                        <a:pt x="0" y="23256"/>
                        <a:pt x="0" y="21600"/>
                      </a:cubicBezTo>
                      <a:cubicBezTo>
                        <a:pt x="0" y="9670"/>
                        <a:pt x="9670" y="0"/>
                        <a:pt x="21600" y="0"/>
                      </a:cubicBezTo>
                      <a:cubicBezTo>
                        <a:pt x="31331" y="-1"/>
                        <a:pt x="39860" y="6506"/>
                        <a:pt x="42432" y="15891"/>
                      </a:cubicBezTo>
                      <a:lnTo>
                        <a:pt x="21600" y="21600"/>
                      </a:lnTo>
                      <a:close/>
                    </a:path>
                  </a:pathLst>
                </a:custGeom>
                <a:solidFill>
                  <a:srgbClr val="5F3F1F"/>
                </a:solidFill>
                <a:ln w="9525">
                  <a:noFill/>
                  <a:round/>
                  <a:headEnd/>
                  <a:tailEnd/>
                </a:ln>
              </p:spPr>
              <p:txBody>
                <a:bodyPr/>
                <a:lstStyle/>
                <a:p>
                  <a:endParaRPr lang="en-IN"/>
                </a:p>
              </p:txBody>
            </p:sp>
          </p:grpSp>
          <p:sp>
            <p:nvSpPr>
              <p:cNvPr id="1089" name="Freeform 86"/>
              <p:cNvSpPr>
                <a:spLocks/>
              </p:cNvSpPr>
              <p:nvPr/>
            </p:nvSpPr>
            <p:spPr bwMode="auto">
              <a:xfrm>
                <a:off x="3511" y="1929"/>
                <a:ext cx="359" cy="616"/>
              </a:xfrm>
              <a:custGeom>
                <a:avLst/>
                <a:gdLst>
                  <a:gd name="T0" fmla="*/ 46 w 359"/>
                  <a:gd name="T1" fmla="*/ 0 h 616"/>
                  <a:gd name="T2" fmla="*/ 32 w 359"/>
                  <a:gd name="T3" fmla="*/ 9 h 616"/>
                  <a:gd name="T4" fmla="*/ 22 w 359"/>
                  <a:gd name="T5" fmla="*/ 17 h 616"/>
                  <a:gd name="T6" fmla="*/ 12 w 359"/>
                  <a:gd name="T7" fmla="*/ 27 h 616"/>
                  <a:gd name="T8" fmla="*/ 8 w 359"/>
                  <a:gd name="T9" fmla="*/ 37 h 616"/>
                  <a:gd name="T10" fmla="*/ 4 w 359"/>
                  <a:gd name="T11" fmla="*/ 49 h 616"/>
                  <a:gd name="T12" fmla="*/ 1 w 359"/>
                  <a:gd name="T13" fmla="*/ 60 h 616"/>
                  <a:gd name="T14" fmla="*/ 0 w 359"/>
                  <a:gd name="T15" fmla="*/ 74 h 616"/>
                  <a:gd name="T16" fmla="*/ 0 w 359"/>
                  <a:gd name="T17" fmla="*/ 89 h 616"/>
                  <a:gd name="T18" fmla="*/ 279 w 359"/>
                  <a:gd name="T19" fmla="*/ 616 h 616"/>
                  <a:gd name="T20" fmla="*/ 359 w 359"/>
                  <a:gd name="T21" fmla="*/ 560 h 616"/>
                  <a:gd name="T22" fmla="*/ 46 w 359"/>
                  <a:gd name="T23" fmla="*/ 0 h 61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359"/>
                  <a:gd name="T37" fmla="*/ 0 h 616"/>
                  <a:gd name="T38" fmla="*/ 359 w 359"/>
                  <a:gd name="T39" fmla="*/ 616 h 61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359" h="616">
                    <a:moveTo>
                      <a:pt x="46" y="0"/>
                    </a:moveTo>
                    <a:lnTo>
                      <a:pt x="32" y="9"/>
                    </a:lnTo>
                    <a:lnTo>
                      <a:pt x="22" y="17"/>
                    </a:lnTo>
                    <a:lnTo>
                      <a:pt x="12" y="27"/>
                    </a:lnTo>
                    <a:lnTo>
                      <a:pt x="8" y="37"/>
                    </a:lnTo>
                    <a:lnTo>
                      <a:pt x="4" y="49"/>
                    </a:lnTo>
                    <a:lnTo>
                      <a:pt x="1" y="60"/>
                    </a:lnTo>
                    <a:lnTo>
                      <a:pt x="0" y="74"/>
                    </a:lnTo>
                    <a:lnTo>
                      <a:pt x="0" y="89"/>
                    </a:lnTo>
                    <a:lnTo>
                      <a:pt x="279" y="616"/>
                    </a:lnTo>
                    <a:lnTo>
                      <a:pt x="359" y="560"/>
                    </a:lnTo>
                    <a:lnTo>
                      <a:pt x="46" y="0"/>
                    </a:lnTo>
                    <a:close/>
                  </a:path>
                </a:pathLst>
              </a:custGeom>
              <a:solidFill>
                <a:srgbClr val="3F1F00"/>
              </a:solidFill>
              <a:ln w="9525">
                <a:noFill/>
                <a:round/>
                <a:headEnd/>
                <a:tailEnd/>
              </a:ln>
            </p:spPr>
            <p:txBody>
              <a:bodyPr/>
              <a:lstStyle/>
              <a:p>
                <a:endParaRPr lang="en-IN"/>
              </a:p>
            </p:txBody>
          </p:sp>
          <p:sp>
            <p:nvSpPr>
              <p:cNvPr id="1090" name="Oval 87"/>
              <p:cNvSpPr>
                <a:spLocks noChangeArrowheads="1"/>
              </p:cNvSpPr>
              <p:nvPr/>
            </p:nvSpPr>
            <p:spPr bwMode="auto">
              <a:xfrm>
                <a:off x="3794" y="2440"/>
                <a:ext cx="196" cy="189"/>
              </a:xfrm>
              <a:prstGeom prst="ellipse">
                <a:avLst/>
              </a:prstGeom>
              <a:solidFill>
                <a:srgbClr val="7F5F3F"/>
              </a:solidFill>
              <a:ln w="12700">
                <a:solidFill>
                  <a:srgbClr val="000000"/>
                </a:solidFill>
                <a:round/>
                <a:headEnd/>
                <a:tailEnd/>
              </a:ln>
            </p:spPr>
            <p:txBody>
              <a:bodyPr/>
              <a:lstStyle/>
              <a:p>
                <a:endParaRPr lang="en-IN"/>
              </a:p>
            </p:txBody>
          </p:sp>
        </p:grpSp>
      </p:grpSp>
      <p:sp>
        <p:nvSpPr>
          <p:cNvPr id="10328" name="Rectangle 88"/>
          <p:cNvSpPr>
            <a:spLocks noChangeArrowheads="1"/>
          </p:cNvSpPr>
          <p:nvPr/>
        </p:nvSpPr>
        <p:spPr bwMode="auto">
          <a:xfrm>
            <a:off x="1981200" y="2438400"/>
            <a:ext cx="2417763" cy="992188"/>
          </a:xfrm>
          <a:prstGeom prst="rect">
            <a:avLst/>
          </a:prstGeom>
          <a:noFill/>
          <a:ln w="9525">
            <a:noFill/>
            <a:miter lim="800000"/>
            <a:headEnd/>
            <a:tailEnd/>
          </a:ln>
          <a:effectLst/>
        </p:spPr>
        <p:txBody>
          <a:bodyPr>
            <a:spAutoFit/>
          </a:bodyPr>
          <a:lstStyle/>
          <a:p>
            <a:pPr>
              <a:lnSpc>
                <a:spcPct val="90000"/>
              </a:lnSpc>
              <a:spcBef>
                <a:spcPct val="5000"/>
              </a:spcBef>
              <a:defRPr/>
            </a:pPr>
            <a:r>
              <a:rPr lang="en-US" sz="3200" b="1">
                <a:solidFill>
                  <a:srgbClr val="FF3300"/>
                </a:solidFill>
                <a:effectLst>
                  <a:outerShdw blurRad="38100" dist="38100" dir="2700000" algn="tl">
                    <a:srgbClr val="000000"/>
                  </a:outerShdw>
                </a:effectLst>
              </a:rPr>
              <a:t>Yemen</a:t>
            </a:r>
          </a:p>
          <a:p>
            <a:pPr>
              <a:lnSpc>
                <a:spcPct val="90000"/>
              </a:lnSpc>
              <a:spcBef>
                <a:spcPct val="5000"/>
              </a:spcBef>
              <a:defRPr/>
            </a:pPr>
            <a:r>
              <a:rPr lang="en-US" sz="3200" b="1">
                <a:solidFill>
                  <a:srgbClr val="FF3300"/>
                </a:solidFill>
                <a:effectLst>
                  <a:outerShdw blurRad="38100" dist="38100" dir="2700000" algn="tl">
                    <a:srgbClr val="000000"/>
                  </a:outerShdw>
                </a:effectLst>
              </a:rPr>
              <a:t>1997</a:t>
            </a:r>
          </a:p>
        </p:txBody>
      </p:sp>
      <p:grpSp>
        <p:nvGrpSpPr>
          <p:cNvPr id="18" name="Group 89"/>
          <p:cNvGrpSpPr>
            <a:grpSpLocks/>
          </p:cNvGrpSpPr>
          <p:nvPr/>
        </p:nvGrpSpPr>
        <p:grpSpPr bwMode="auto">
          <a:xfrm>
            <a:off x="304800" y="838200"/>
            <a:ext cx="2667000" cy="5861050"/>
            <a:chOff x="192" y="528"/>
            <a:chExt cx="1680" cy="3692"/>
          </a:xfrm>
        </p:grpSpPr>
        <p:sp>
          <p:nvSpPr>
            <p:cNvPr id="1074" name="AutoShape 90"/>
            <p:cNvSpPr>
              <a:spLocks noChangeArrowheads="1"/>
            </p:cNvSpPr>
            <p:nvPr/>
          </p:nvSpPr>
          <p:spPr bwMode="auto">
            <a:xfrm>
              <a:off x="395" y="528"/>
              <a:ext cx="1477" cy="1218"/>
            </a:xfrm>
            <a:prstGeom prst="cloudCallout">
              <a:avLst>
                <a:gd name="adj1" fmla="val -47157"/>
                <a:gd name="adj2" fmla="val 95833"/>
              </a:avLst>
            </a:prstGeom>
            <a:solidFill>
              <a:schemeClr val="accent1"/>
            </a:solidFill>
            <a:ln w="9525">
              <a:solidFill>
                <a:schemeClr val="tx1"/>
              </a:solidFill>
              <a:round/>
              <a:headEnd/>
              <a:tailEnd/>
            </a:ln>
          </p:spPr>
          <p:txBody>
            <a:bodyPr wrap="none" anchor="ctr"/>
            <a:lstStyle/>
            <a:p>
              <a:pPr algn="ctr">
                <a:lnSpc>
                  <a:spcPct val="120000"/>
                </a:lnSpc>
              </a:pPr>
              <a:r>
                <a:rPr lang="en-US" sz="2400" b="1"/>
                <a:t> Programmatic </a:t>
              </a:r>
            </a:p>
            <a:p>
              <a:pPr algn="ctr">
                <a:lnSpc>
                  <a:spcPct val="120000"/>
                </a:lnSpc>
              </a:pPr>
              <a:r>
                <a:rPr lang="en-US" sz="2400" b="1"/>
                <a:t>error</a:t>
              </a:r>
              <a:endParaRPr lang="fr-FR" sz="2400" b="1"/>
            </a:p>
          </p:txBody>
        </p:sp>
        <p:graphicFrame>
          <p:nvGraphicFramePr>
            <p:cNvPr id="1026" name="Object 91"/>
            <p:cNvGraphicFramePr>
              <a:graphicFrameLocks noChangeAspect="1"/>
            </p:cNvGraphicFramePr>
            <p:nvPr/>
          </p:nvGraphicFramePr>
          <p:xfrm>
            <a:off x="192" y="2239"/>
            <a:ext cx="1009" cy="1981"/>
          </p:xfrm>
          <a:graphic>
            <a:graphicData uri="http://schemas.openxmlformats.org/presentationml/2006/ole">
              <p:oleObj spid="_x0000_s2050" name="Clip" r:id="rId3" imgW="1717560" imgH="3593520" progId="">
                <p:embed/>
              </p:oleObj>
            </a:graphicData>
          </a:graphic>
        </p:graphicFrame>
      </p:grpSp>
      <p:sp>
        <p:nvSpPr>
          <p:cNvPr id="10332" name="Text Box 92"/>
          <p:cNvSpPr txBox="1">
            <a:spLocks noChangeArrowheads="1"/>
          </p:cNvSpPr>
          <p:nvPr/>
        </p:nvSpPr>
        <p:spPr bwMode="auto">
          <a:xfrm>
            <a:off x="2438400" y="3638550"/>
            <a:ext cx="6629400" cy="995722"/>
          </a:xfrm>
          <a:prstGeom prst="rect">
            <a:avLst/>
          </a:prstGeom>
          <a:solidFill>
            <a:srgbClr val="FFFF00"/>
          </a:solidFill>
          <a:ln w="9525">
            <a:solidFill>
              <a:schemeClr val="tx1"/>
            </a:solidFill>
            <a:miter lim="800000"/>
            <a:headEnd/>
            <a:tailEnd/>
          </a:ln>
          <a:effectLst>
            <a:outerShdw dist="107763" dir="2700000" algn="ctr" rotWithShape="0">
              <a:schemeClr val="tx1"/>
            </a:outerShdw>
          </a:effectLst>
        </p:spPr>
        <p:txBody>
          <a:bodyPr>
            <a:spAutoFit/>
          </a:bodyPr>
          <a:lstStyle/>
          <a:p>
            <a:pPr algn="ctr">
              <a:lnSpc>
                <a:spcPct val="130000"/>
              </a:lnSpc>
              <a:spcBef>
                <a:spcPct val="50000"/>
              </a:spcBef>
              <a:buClr>
                <a:srgbClr val="FF3300"/>
              </a:buClr>
              <a:buSzPct val="140000"/>
              <a:buFont typeface="Wingdings" pitchFamily="2" charset="2"/>
              <a:buNone/>
              <a:defRPr/>
            </a:pPr>
            <a:r>
              <a:rPr lang="en-US" sz="2400" b="1" dirty="0">
                <a:solidFill>
                  <a:srgbClr val="FF0066"/>
                </a:solidFill>
              </a:rPr>
              <a:t>Insulin given to </a:t>
            </a:r>
            <a:r>
              <a:rPr lang="en-US" sz="2400" b="1" dirty="0">
                <a:solidFill>
                  <a:srgbClr val="FF0066"/>
                </a:solidFill>
                <a:effectLst>
                  <a:outerShdw blurRad="38100" dist="38100" dir="2700000" algn="tl">
                    <a:srgbClr val="000000"/>
                  </a:outerShdw>
                </a:effectLst>
              </a:rPr>
              <a:t>70 infants </a:t>
            </a:r>
            <a:r>
              <a:rPr lang="en-US" sz="2400" b="1" dirty="0">
                <a:solidFill>
                  <a:srgbClr val="FF0066"/>
                </a:solidFill>
              </a:rPr>
              <a:t>instead of  DPT vaccine resulting in </a:t>
            </a:r>
            <a:r>
              <a:rPr lang="en-US" sz="2400" b="1" dirty="0">
                <a:solidFill>
                  <a:srgbClr val="FF0066"/>
                </a:solidFill>
                <a:effectLst>
                  <a:outerShdw blurRad="38100" dist="38100" dir="2700000" algn="tl">
                    <a:srgbClr val="000000"/>
                  </a:outerShdw>
                </a:effectLst>
              </a:rPr>
              <a:t>21 deaths</a:t>
            </a:r>
            <a:endParaRPr lang="en-US" sz="2400" b="1" dirty="0"/>
          </a:p>
        </p:txBody>
      </p:sp>
      <p:grpSp>
        <p:nvGrpSpPr>
          <p:cNvPr id="19" name="Group 93"/>
          <p:cNvGrpSpPr>
            <a:grpSpLocks/>
          </p:cNvGrpSpPr>
          <p:nvPr/>
        </p:nvGrpSpPr>
        <p:grpSpPr bwMode="auto">
          <a:xfrm>
            <a:off x="3962400" y="5181600"/>
            <a:ext cx="4419600" cy="1447800"/>
            <a:chOff x="0" y="1229"/>
            <a:chExt cx="5767" cy="3193"/>
          </a:xfrm>
        </p:grpSpPr>
        <p:pic>
          <p:nvPicPr>
            <p:cNvPr id="1066" name="Picture 94"/>
            <p:cNvPicPr>
              <a:picLocks noChangeArrowheads="1"/>
            </p:cNvPicPr>
            <p:nvPr/>
          </p:nvPicPr>
          <p:blipFill>
            <a:blip r:embed="rId4"/>
            <a:srcRect/>
            <a:stretch>
              <a:fillRect/>
            </a:stretch>
          </p:blipFill>
          <p:spPr bwMode="auto">
            <a:xfrm>
              <a:off x="0" y="1632"/>
              <a:ext cx="5767" cy="1920"/>
            </a:xfrm>
            <a:prstGeom prst="rect">
              <a:avLst/>
            </a:prstGeom>
            <a:noFill/>
            <a:ln w="9525">
              <a:noFill/>
              <a:miter lim="800000"/>
              <a:headEnd/>
              <a:tailEnd/>
            </a:ln>
          </p:spPr>
        </p:pic>
        <p:sp>
          <p:nvSpPr>
            <p:cNvPr id="1067" name="Rectangle 95"/>
            <p:cNvSpPr>
              <a:spLocks noChangeArrowheads="1"/>
            </p:cNvSpPr>
            <p:nvPr/>
          </p:nvSpPr>
          <p:spPr bwMode="auto">
            <a:xfrm>
              <a:off x="193" y="3504"/>
              <a:ext cx="1487" cy="918"/>
            </a:xfrm>
            <a:prstGeom prst="rect">
              <a:avLst/>
            </a:prstGeom>
            <a:noFill/>
            <a:ln w="9525">
              <a:noFill/>
              <a:miter lim="800000"/>
              <a:headEnd/>
              <a:tailEnd/>
            </a:ln>
          </p:spPr>
          <p:txBody>
            <a:bodyPr lIns="92075" tIns="46038" rIns="92075" bIns="46038">
              <a:spAutoFit/>
            </a:bodyPr>
            <a:lstStyle/>
            <a:p>
              <a:pPr>
                <a:spcBef>
                  <a:spcPct val="50000"/>
                </a:spcBef>
              </a:pPr>
              <a:r>
                <a:rPr lang="en-US" b="1"/>
                <a:t>Insulin vial</a:t>
              </a:r>
            </a:p>
          </p:txBody>
        </p:sp>
        <p:sp>
          <p:nvSpPr>
            <p:cNvPr id="1068" name="Rectangle 96"/>
            <p:cNvSpPr>
              <a:spLocks noChangeArrowheads="1"/>
            </p:cNvSpPr>
            <p:nvPr/>
          </p:nvSpPr>
          <p:spPr bwMode="auto">
            <a:xfrm>
              <a:off x="2928" y="3554"/>
              <a:ext cx="2784" cy="525"/>
            </a:xfrm>
            <a:prstGeom prst="rect">
              <a:avLst/>
            </a:prstGeom>
            <a:noFill/>
            <a:ln w="9525">
              <a:noFill/>
              <a:miter lim="800000"/>
              <a:headEnd/>
              <a:tailEnd/>
            </a:ln>
          </p:spPr>
          <p:txBody>
            <a:bodyPr lIns="92075" tIns="46038" rIns="92075" bIns="46038">
              <a:spAutoFit/>
            </a:bodyPr>
            <a:lstStyle/>
            <a:p>
              <a:pPr>
                <a:spcBef>
                  <a:spcPct val="50000"/>
                </a:spcBef>
              </a:pPr>
              <a:r>
                <a:rPr lang="en-US" b="1"/>
                <a:t>Vaccine vials</a:t>
              </a:r>
            </a:p>
          </p:txBody>
        </p:sp>
        <p:sp>
          <p:nvSpPr>
            <p:cNvPr id="1069" name="Rectangle 97"/>
            <p:cNvSpPr>
              <a:spLocks noChangeArrowheads="1"/>
            </p:cNvSpPr>
            <p:nvPr/>
          </p:nvSpPr>
          <p:spPr bwMode="auto">
            <a:xfrm>
              <a:off x="1766" y="1229"/>
              <a:ext cx="594" cy="525"/>
            </a:xfrm>
            <a:prstGeom prst="rect">
              <a:avLst/>
            </a:prstGeom>
            <a:noFill/>
            <a:ln w="9525">
              <a:noFill/>
              <a:miter lim="800000"/>
              <a:headEnd/>
              <a:tailEnd/>
            </a:ln>
          </p:spPr>
          <p:txBody>
            <a:bodyPr wrap="none" lIns="92075" tIns="46038" rIns="92075" bIns="46038">
              <a:spAutoFit/>
            </a:bodyPr>
            <a:lstStyle/>
            <a:p>
              <a:r>
                <a:rPr lang="en-US" b="1"/>
                <a:t>TT</a:t>
              </a:r>
            </a:p>
          </p:txBody>
        </p:sp>
        <p:sp>
          <p:nvSpPr>
            <p:cNvPr id="1070" name="Rectangle 98"/>
            <p:cNvSpPr>
              <a:spLocks noChangeArrowheads="1"/>
            </p:cNvSpPr>
            <p:nvPr/>
          </p:nvSpPr>
          <p:spPr bwMode="auto">
            <a:xfrm>
              <a:off x="3301" y="1245"/>
              <a:ext cx="823" cy="525"/>
            </a:xfrm>
            <a:prstGeom prst="rect">
              <a:avLst/>
            </a:prstGeom>
            <a:noFill/>
            <a:ln w="9525">
              <a:noFill/>
              <a:miter lim="800000"/>
              <a:headEnd/>
              <a:tailEnd/>
            </a:ln>
          </p:spPr>
          <p:txBody>
            <a:bodyPr wrap="none" lIns="92075" tIns="46038" rIns="92075" bIns="46038">
              <a:spAutoFit/>
            </a:bodyPr>
            <a:lstStyle/>
            <a:p>
              <a:r>
                <a:rPr lang="en-US" b="1"/>
                <a:t>DTP</a:t>
              </a:r>
            </a:p>
          </p:txBody>
        </p:sp>
        <p:sp>
          <p:nvSpPr>
            <p:cNvPr id="1071" name="Line 99"/>
            <p:cNvSpPr>
              <a:spLocks noChangeShapeType="1"/>
            </p:cNvSpPr>
            <p:nvPr/>
          </p:nvSpPr>
          <p:spPr bwMode="auto">
            <a:xfrm>
              <a:off x="1968" y="1585"/>
              <a:ext cx="1" cy="479"/>
            </a:xfrm>
            <a:prstGeom prst="line">
              <a:avLst/>
            </a:prstGeom>
            <a:noFill/>
            <a:ln w="50800">
              <a:solidFill>
                <a:srgbClr val="FF0033"/>
              </a:solidFill>
              <a:round/>
              <a:headEnd type="none" w="sm" len="sm"/>
              <a:tailEnd type="stealth" w="med" len="lg"/>
            </a:ln>
          </p:spPr>
          <p:txBody>
            <a:bodyPr wrap="none" anchor="ctr"/>
            <a:lstStyle/>
            <a:p>
              <a:endParaRPr lang="en-IN"/>
            </a:p>
          </p:txBody>
        </p:sp>
        <p:sp>
          <p:nvSpPr>
            <p:cNvPr id="1072" name="Line 100"/>
            <p:cNvSpPr>
              <a:spLocks noChangeShapeType="1"/>
            </p:cNvSpPr>
            <p:nvPr/>
          </p:nvSpPr>
          <p:spPr bwMode="auto">
            <a:xfrm flipH="1">
              <a:off x="2833" y="1585"/>
              <a:ext cx="815" cy="575"/>
            </a:xfrm>
            <a:prstGeom prst="line">
              <a:avLst/>
            </a:prstGeom>
            <a:noFill/>
            <a:ln w="50800">
              <a:solidFill>
                <a:srgbClr val="FF0033"/>
              </a:solidFill>
              <a:round/>
              <a:headEnd type="none" w="sm" len="sm"/>
              <a:tailEnd type="stealth" w="med" len="lg"/>
            </a:ln>
          </p:spPr>
          <p:txBody>
            <a:bodyPr wrap="none" anchor="ctr"/>
            <a:lstStyle/>
            <a:p>
              <a:endParaRPr lang="en-IN"/>
            </a:p>
          </p:txBody>
        </p:sp>
        <p:sp>
          <p:nvSpPr>
            <p:cNvPr id="1073" name="Line 101"/>
            <p:cNvSpPr>
              <a:spLocks noChangeShapeType="1"/>
            </p:cNvSpPr>
            <p:nvPr/>
          </p:nvSpPr>
          <p:spPr bwMode="auto">
            <a:xfrm flipH="1" flipV="1">
              <a:off x="672" y="3312"/>
              <a:ext cx="288" cy="240"/>
            </a:xfrm>
            <a:prstGeom prst="line">
              <a:avLst/>
            </a:prstGeom>
            <a:noFill/>
            <a:ln w="57150">
              <a:solidFill>
                <a:srgbClr val="FF3300"/>
              </a:solidFill>
              <a:round/>
              <a:headEnd type="none" w="sm" len="sm"/>
              <a:tailEnd type="triangle" w="sm" len="sm"/>
            </a:ln>
          </p:spPr>
          <p:txBody>
            <a:bodyPr wrap="none" anchor="ctr"/>
            <a:lstStyle/>
            <a:p>
              <a:endParaRPr lang="en-IN"/>
            </a:p>
          </p:txBody>
        </p:sp>
      </p:grpSp>
    </p:spTree>
  </p:cSld>
  <p:clrMapOvr>
    <a:masterClrMapping/>
  </p:clrMapOvr>
  <p:timing>
    <p:tnLst>
      <p:par>
        <p:cTn id="1" dur="indefinite" restart="never" nodeType="tmRoot"/>
      </p:par>
    </p:tnLst>
  </p:timing>
</p:sld>
</file>

<file path=ppt/theme/theme1.xml><?xml version="1.0" encoding="utf-8"?>
<a:theme xmlns:a="http://schemas.openxmlformats.org/drawingml/2006/main" name="DoctorOrGenHealthcare">
  <a:themeElements>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ahoma"/>
        <a:ea typeface=""/>
        <a:cs typeface=""/>
      </a:majorFont>
      <a:minorFont>
        <a:latin typeface="Tahom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Doctor</Template>
  <TotalTime>129</TotalTime>
  <Words>1358</Words>
  <Application>Microsoft Office PowerPoint</Application>
  <PresentationFormat>On-screen Show (4:3)</PresentationFormat>
  <Paragraphs>181</Paragraphs>
  <Slides>22</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22</vt:i4>
      </vt:variant>
    </vt:vector>
  </HeadingPairs>
  <TitlesOfParts>
    <vt:vector size="24" baseType="lpstr">
      <vt:lpstr>DoctorOrGenHealthcare</vt:lpstr>
      <vt:lpstr>Clip</vt:lpstr>
      <vt:lpstr>Adverse Events Following Immunization (AEFI)</vt:lpstr>
      <vt:lpstr>Learning Objectives: </vt:lpstr>
      <vt:lpstr>Slide 3</vt:lpstr>
      <vt:lpstr>What do you understand by term Vaccine.....</vt:lpstr>
      <vt:lpstr>AEFI: </vt:lpstr>
      <vt:lpstr>COMMON, MINOR REACTIONS</vt:lpstr>
      <vt:lpstr>What is ‘in’ vaccines  that could lead to AEFIs</vt:lpstr>
      <vt:lpstr>Types of AEFI:</vt:lpstr>
      <vt:lpstr>Slide 9</vt:lpstr>
      <vt:lpstr>Minor Reaction due to vaccination</vt:lpstr>
      <vt:lpstr>AEFI: Rare, more serious reactions</vt:lpstr>
      <vt:lpstr>Reactions due to Vaccines:</vt:lpstr>
      <vt:lpstr>Slide 13</vt:lpstr>
      <vt:lpstr>How to minimize AEFIs ?</vt:lpstr>
      <vt:lpstr>Slide 15</vt:lpstr>
      <vt:lpstr>Simple ways to improve injection safety</vt:lpstr>
      <vt:lpstr>Slide 17</vt:lpstr>
      <vt:lpstr>What is a safe injection?</vt:lpstr>
      <vt:lpstr>Keep hands clean before giving injections</vt:lpstr>
      <vt:lpstr>Prevent the contamination of vaccine and injection equipment</vt:lpstr>
      <vt:lpstr>Prevent needle-stick injuries</vt:lpstr>
      <vt:lpstr>Slide 22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Adverse Events Following Immunization (AEFI)</dc:title>
  <dc:creator>Vikash</dc:creator>
  <cp:lastModifiedBy>VIKAS</cp:lastModifiedBy>
  <cp:revision>4</cp:revision>
  <dcterms:created xsi:type="dcterms:W3CDTF">2006-08-16T00:00:00Z</dcterms:created>
  <dcterms:modified xsi:type="dcterms:W3CDTF">2012-06-15T08:35:16Z</dcterms:modified>
</cp:coreProperties>
</file>